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88" r:id="rId4"/>
    <p:sldId id="287" r:id="rId5"/>
    <p:sldId id="281" r:id="rId6"/>
    <p:sldId id="264" r:id="rId7"/>
    <p:sldId id="258" r:id="rId8"/>
    <p:sldId id="261" r:id="rId9"/>
    <p:sldId id="262" r:id="rId10"/>
    <p:sldId id="279" r:id="rId11"/>
    <p:sldId id="280" r:id="rId12"/>
    <p:sldId id="282" r:id="rId13"/>
    <p:sldId id="283" r:id="rId14"/>
    <p:sldId id="284" r:id="rId15"/>
    <p:sldId id="289" r:id="rId16"/>
    <p:sldId id="285" r:id="rId17"/>
    <p:sldId id="286" r:id="rId18"/>
    <p:sldId id="290" r:id="rId19"/>
    <p:sldId id="293" r:id="rId20"/>
    <p:sldId id="272" r:id="rId21"/>
    <p:sldId id="275" r:id="rId22"/>
    <p:sldId id="278" r:id="rId23"/>
    <p:sldId id="274" r:id="rId24"/>
    <p:sldId id="276" r:id="rId25"/>
    <p:sldId id="271" r:id="rId26"/>
    <p:sldId id="265" r:id="rId27"/>
    <p:sldId id="273" r:id="rId28"/>
    <p:sldId id="260" r:id="rId29"/>
    <p:sldId id="277" r:id="rId30"/>
    <p:sldId id="263" r:id="rId31"/>
    <p:sldId id="269" r:id="rId32"/>
    <p:sldId id="266" r:id="rId33"/>
    <p:sldId id="291" r:id="rId34"/>
    <p:sldId id="292" r:id="rId35"/>
  </p:sldIdLst>
  <p:sldSz cx="12192000" cy="6858000"/>
  <p:notesSz cx="6858000" cy="9144000"/>
  <p:custDataLst>
    <p:tags r:id="rId3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78F8C-D259-41F4-846C-6D5613B94810}" v="71" dt="2026-01-14T22:25:37.4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60"/>
  </p:normalViewPr>
  <p:slideViewPr>
    <p:cSldViewPr>
      <p:cViewPr varScale="1">
        <p:scale>
          <a:sx n="81" d="100"/>
          <a:sy n="81" d="100"/>
        </p:scale>
        <p:origin x="92" y="2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2E578F8C-D259-41F4-846C-6D5613B94810}"/>
    <pc:docChg chg="undo custSel addSld modSld addSection delSection">
      <pc:chgData name="Danny Young" userId="cb0f4ce2-eb4f-479e-8e8f-3beb257e632f" providerId="ADAL" clId="{2E578F8C-D259-41F4-846C-6D5613B94810}" dt="2026-01-14T22:25:55.924" v="845" actId="20577"/>
      <pc:docMkLst>
        <pc:docMk/>
      </pc:docMkLst>
      <pc:sldChg chg="addSp modSp new mod">
        <pc:chgData name="Danny Young" userId="cb0f4ce2-eb4f-479e-8e8f-3beb257e632f" providerId="ADAL" clId="{2E578F8C-D259-41F4-846C-6D5613B94810}" dt="2026-01-06T22:58:13.111" v="568"/>
        <pc:sldMkLst>
          <pc:docMk/>
          <pc:sldMk cId="1198597692" sldId="291"/>
        </pc:sldMkLst>
        <pc:spChg chg="mod">
          <ac:chgData name="Danny Young" userId="cb0f4ce2-eb4f-479e-8e8f-3beb257e632f" providerId="ADAL" clId="{2E578F8C-D259-41F4-846C-6D5613B94810}" dt="2026-01-06T22:54:03.324" v="371" actId="1035"/>
          <ac:spMkLst>
            <pc:docMk/>
            <pc:sldMk cId="1198597692" sldId="291"/>
            <ac:spMk id="2" creationId="{935C64FB-CE85-961B-C2E6-302F99A5F710}"/>
          </ac:spMkLst>
        </pc:spChg>
        <pc:spChg chg="mod">
          <ac:chgData name="Danny Young" userId="cb0f4ce2-eb4f-479e-8e8f-3beb257e632f" providerId="ADAL" clId="{2E578F8C-D259-41F4-846C-6D5613B94810}" dt="2026-01-06T22:54:03.324" v="371" actId="1035"/>
          <ac:spMkLst>
            <pc:docMk/>
            <pc:sldMk cId="1198597692" sldId="291"/>
            <ac:spMk id="3" creationId="{400BE894-049C-C709-25F8-A5F75DFF311E}"/>
          </ac:spMkLst>
        </pc:spChg>
        <pc:spChg chg="add mod">
          <ac:chgData name="Danny Young" userId="cb0f4ce2-eb4f-479e-8e8f-3beb257e632f" providerId="ADAL" clId="{2E578F8C-D259-41F4-846C-6D5613B94810}" dt="2026-01-06T22:54:03.324" v="371" actId="1035"/>
          <ac:spMkLst>
            <pc:docMk/>
            <pc:sldMk cId="1198597692" sldId="291"/>
            <ac:spMk id="5" creationId="{43AA42C3-62D8-DE87-3E66-194E13EDA1C4}"/>
          </ac:spMkLst>
        </pc:spChg>
        <pc:graphicFrameChg chg="add mod">
          <ac:chgData name="Danny Young" userId="cb0f4ce2-eb4f-479e-8e8f-3beb257e632f" providerId="ADAL" clId="{2E578F8C-D259-41F4-846C-6D5613B94810}" dt="2026-01-06T22:55:58.970" v="417"/>
          <ac:graphicFrameMkLst>
            <pc:docMk/>
            <pc:sldMk cId="1198597692" sldId="291"/>
            <ac:graphicFrameMk id="4" creationId="{147A83EB-9078-E840-9D8F-792DA16D9C07}"/>
          </ac:graphicFrameMkLst>
        </pc:graphicFrameChg>
        <pc:graphicFrameChg chg="add mod">
          <ac:chgData name="Danny Young" userId="cb0f4ce2-eb4f-479e-8e8f-3beb257e632f" providerId="ADAL" clId="{2E578F8C-D259-41F4-846C-6D5613B94810}" dt="2026-01-06T22:54:13.508" v="377" actId="1076"/>
          <ac:graphicFrameMkLst>
            <pc:docMk/>
            <pc:sldMk cId="1198597692" sldId="291"/>
            <ac:graphicFrameMk id="6" creationId="{A19EB8AC-05D0-C961-83FA-4403056B3189}"/>
          </ac:graphicFrameMkLst>
        </pc:graphicFrameChg>
        <pc:graphicFrameChg chg="add mod">
          <ac:chgData name="Danny Young" userId="cb0f4ce2-eb4f-479e-8e8f-3beb257e632f" providerId="ADAL" clId="{2E578F8C-D259-41F4-846C-6D5613B94810}" dt="2026-01-06T22:54:28.440" v="383" actId="1076"/>
          <ac:graphicFrameMkLst>
            <pc:docMk/>
            <pc:sldMk cId="1198597692" sldId="291"/>
            <ac:graphicFrameMk id="7" creationId="{77DD599B-019B-D02A-94EB-D8CB7521AEB2}"/>
          </ac:graphicFrameMkLst>
        </pc:graphicFrameChg>
        <pc:graphicFrameChg chg="add mod">
          <ac:chgData name="Danny Young" userId="cb0f4ce2-eb4f-479e-8e8f-3beb257e632f" providerId="ADAL" clId="{2E578F8C-D259-41F4-846C-6D5613B94810}" dt="2026-01-06T22:54:38.913" v="396" actId="1037"/>
          <ac:graphicFrameMkLst>
            <pc:docMk/>
            <pc:sldMk cId="1198597692" sldId="291"/>
            <ac:graphicFrameMk id="8" creationId="{6A60BE4E-D19C-9E6C-7141-EFEF96DB3611}"/>
          </ac:graphicFrameMkLst>
        </pc:graphicFrameChg>
        <pc:graphicFrameChg chg="add mod">
          <ac:chgData name="Danny Young" userId="cb0f4ce2-eb4f-479e-8e8f-3beb257e632f" providerId="ADAL" clId="{2E578F8C-D259-41F4-846C-6D5613B94810}" dt="2026-01-06T22:54:55.188" v="403" actId="1035"/>
          <ac:graphicFrameMkLst>
            <pc:docMk/>
            <pc:sldMk cId="1198597692" sldId="291"/>
            <ac:graphicFrameMk id="9" creationId="{0E9800C8-8A51-85E9-5444-08D02831CC8F}"/>
          </ac:graphicFrameMkLst>
        </pc:graphicFrameChg>
        <pc:graphicFrameChg chg="add mod">
          <ac:chgData name="Danny Young" userId="cb0f4ce2-eb4f-479e-8e8f-3beb257e632f" providerId="ADAL" clId="{2E578F8C-D259-41F4-846C-6D5613B94810}" dt="2026-01-06T22:55:07.873" v="411" actId="1036"/>
          <ac:graphicFrameMkLst>
            <pc:docMk/>
            <pc:sldMk cId="1198597692" sldId="291"/>
            <ac:graphicFrameMk id="10" creationId="{C9B090C2-87EB-1D2D-8307-1B03FAD4974D}"/>
          </ac:graphicFrameMkLst>
        </pc:graphicFrameChg>
        <pc:graphicFrameChg chg="add mod">
          <ac:chgData name="Danny Young" userId="cb0f4ce2-eb4f-479e-8e8f-3beb257e632f" providerId="ADAL" clId="{2E578F8C-D259-41F4-846C-6D5613B94810}" dt="2026-01-06T22:56:13.574" v="421" actId="1076"/>
          <ac:graphicFrameMkLst>
            <pc:docMk/>
            <pc:sldMk cId="1198597692" sldId="291"/>
            <ac:graphicFrameMk id="11" creationId="{E133E30F-1AE2-89A7-2E61-4EDB601288F0}"/>
          </ac:graphicFrameMkLst>
        </pc:graphicFrameChg>
        <pc:graphicFrameChg chg="add mod">
          <ac:chgData name="Danny Young" userId="cb0f4ce2-eb4f-479e-8e8f-3beb257e632f" providerId="ADAL" clId="{2E578F8C-D259-41F4-846C-6D5613B94810}" dt="2026-01-06T22:57:30.067" v="434" actId="1076"/>
          <ac:graphicFrameMkLst>
            <pc:docMk/>
            <pc:sldMk cId="1198597692" sldId="291"/>
            <ac:graphicFrameMk id="12" creationId="{AF697DDE-2D84-6D2C-0C9E-17B6077FF6BF}"/>
          </ac:graphicFrameMkLst>
        </pc:graphicFrameChg>
        <pc:graphicFrameChg chg="add mod">
          <ac:chgData name="Danny Young" userId="cb0f4ce2-eb4f-479e-8e8f-3beb257e632f" providerId="ADAL" clId="{2E578F8C-D259-41F4-846C-6D5613B94810}" dt="2026-01-06T22:57:21.139" v="430" actId="1076"/>
          <ac:graphicFrameMkLst>
            <pc:docMk/>
            <pc:sldMk cId="1198597692" sldId="291"/>
            <ac:graphicFrameMk id="13" creationId="{600F886B-9E08-A72E-BBCA-1AA97A65D51E}"/>
          </ac:graphicFrameMkLst>
        </pc:graphicFrameChg>
        <pc:graphicFrameChg chg="add mod">
          <ac:chgData name="Danny Young" userId="cb0f4ce2-eb4f-479e-8e8f-3beb257e632f" providerId="ADAL" clId="{2E578F8C-D259-41F4-846C-6D5613B94810}" dt="2026-01-06T22:57:38.208" v="438" actId="1076"/>
          <ac:graphicFrameMkLst>
            <pc:docMk/>
            <pc:sldMk cId="1198597692" sldId="291"/>
            <ac:graphicFrameMk id="14" creationId="{F21B2E77-11AB-A32F-07E3-5ACA9F88B4C0}"/>
          </ac:graphicFrameMkLst>
        </pc:graphicFrameChg>
        <pc:graphicFrameChg chg="add mod">
          <ac:chgData name="Danny Young" userId="cb0f4ce2-eb4f-479e-8e8f-3beb257e632f" providerId="ADAL" clId="{2E578F8C-D259-41F4-846C-6D5613B94810}" dt="2026-01-06T22:58:13.111" v="568"/>
          <ac:graphicFrameMkLst>
            <pc:docMk/>
            <pc:sldMk cId="1198597692" sldId="291"/>
            <ac:graphicFrameMk id="15" creationId="{9E609F75-F730-4DA2-4726-BD233176AA25}"/>
          </ac:graphicFrameMkLst>
        </pc:graphicFrameChg>
      </pc:sldChg>
      <pc:sldChg chg="addSp delSp modSp new mod">
        <pc:chgData name="Danny Young" userId="cb0f4ce2-eb4f-479e-8e8f-3beb257e632f" providerId="ADAL" clId="{2E578F8C-D259-41F4-846C-6D5613B94810}" dt="2026-01-06T23:00:23.547" v="588" actId="1038"/>
        <pc:sldMkLst>
          <pc:docMk/>
          <pc:sldMk cId="2712747951" sldId="292"/>
        </pc:sldMkLst>
        <pc:spChg chg="mod">
          <ac:chgData name="Danny Young" userId="cb0f4ce2-eb4f-479e-8e8f-3beb257e632f" providerId="ADAL" clId="{2E578F8C-D259-41F4-846C-6D5613B94810}" dt="2026-01-06T22:58:08.425" v="566" actId="20577"/>
          <ac:spMkLst>
            <pc:docMk/>
            <pc:sldMk cId="2712747951" sldId="292"/>
            <ac:spMk id="3" creationId="{74C1D179-F635-8A59-8FD6-21BE33C81D19}"/>
          </ac:spMkLst>
        </pc:spChg>
        <pc:spChg chg="add del">
          <ac:chgData name="Danny Young" userId="cb0f4ce2-eb4f-479e-8e8f-3beb257e632f" providerId="ADAL" clId="{2E578F8C-D259-41F4-846C-6D5613B94810}" dt="2026-01-06T22:58:16.066" v="570" actId="22"/>
          <ac:spMkLst>
            <pc:docMk/>
            <pc:sldMk cId="2712747951" sldId="292"/>
            <ac:spMk id="5" creationId="{6A4ECD31-886C-2E68-5965-16F22BE71F78}"/>
          </ac:spMkLst>
        </pc:spChg>
        <pc:spChg chg="add del">
          <ac:chgData name="Danny Young" userId="cb0f4ce2-eb4f-479e-8e8f-3beb257e632f" providerId="ADAL" clId="{2E578F8C-D259-41F4-846C-6D5613B94810}" dt="2026-01-06T22:58:17.115" v="572" actId="22"/>
          <ac:spMkLst>
            <pc:docMk/>
            <pc:sldMk cId="2712747951" sldId="292"/>
            <ac:spMk id="7" creationId="{01234337-6BC4-4FD3-3E7B-6B09E8A46305}"/>
          </ac:spMkLst>
        </pc:spChg>
        <pc:graphicFrameChg chg="add mod">
          <ac:chgData name="Danny Young" userId="cb0f4ce2-eb4f-479e-8e8f-3beb257e632f" providerId="ADAL" clId="{2E578F8C-D259-41F4-846C-6D5613B94810}" dt="2026-01-06T23:00:19.004" v="584"/>
          <ac:graphicFrameMkLst>
            <pc:docMk/>
            <pc:sldMk cId="2712747951" sldId="292"/>
            <ac:graphicFrameMk id="8" creationId="{9143E4F2-35A9-C606-8049-1121BFA4A5E3}"/>
          </ac:graphicFrameMkLst>
        </pc:graphicFrameChg>
        <pc:graphicFrameChg chg="add mod">
          <ac:chgData name="Danny Young" userId="cb0f4ce2-eb4f-479e-8e8f-3beb257e632f" providerId="ADAL" clId="{2E578F8C-D259-41F4-846C-6D5613B94810}" dt="2026-01-06T23:00:23.547" v="588" actId="1038"/>
          <ac:graphicFrameMkLst>
            <pc:docMk/>
            <pc:sldMk cId="2712747951" sldId="292"/>
            <ac:graphicFrameMk id="9" creationId="{E75C47EC-05A6-4D48-7018-D8D07B7A2C6F}"/>
          </ac:graphicFrameMkLst>
        </pc:graphicFrameChg>
      </pc:sldChg>
      <pc:sldChg chg="addSp delSp modSp new mod">
        <pc:chgData name="Danny Young" userId="cb0f4ce2-eb4f-479e-8e8f-3beb257e632f" providerId="ADAL" clId="{2E578F8C-D259-41F4-846C-6D5613B94810}" dt="2026-01-14T22:25:55.924" v="845" actId="20577"/>
        <pc:sldMkLst>
          <pc:docMk/>
          <pc:sldMk cId="1747063085" sldId="293"/>
        </pc:sldMkLst>
        <pc:spChg chg="del">
          <ac:chgData name="Danny Young" userId="cb0f4ce2-eb4f-479e-8e8f-3beb257e632f" providerId="ADAL" clId="{2E578F8C-D259-41F4-846C-6D5613B94810}" dt="2026-01-14T22:25:41.127" v="841" actId="478"/>
          <ac:spMkLst>
            <pc:docMk/>
            <pc:sldMk cId="1747063085" sldId="293"/>
            <ac:spMk id="2" creationId="{4C6522A1-A061-04BA-1C0D-ABC955B2CBF2}"/>
          </ac:spMkLst>
        </pc:spChg>
        <pc:spChg chg="del">
          <ac:chgData name="Danny Young" userId="cb0f4ce2-eb4f-479e-8e8f-3beb257e632f" providerId="ADAL" clId="{2E578F8C-D259-41F4-846C-6D5613B94810}" dt="2026-01-14T22:25:37.434" v="839" actId="478"/>
          <ac:spMkLst>
            <pc:docMk/>
            <pc:sldMk cId="1747063085" sldId="293"/>
            <ac:spMk id="3" creationId="{66C8CDC6-09C5-3169-5889-C5995BC7D8CF}"/>
          </ac:spMkLst>
        </pc:spChg>
        <pc:spChg chg="add mod">
          <ac:chgData name="Danny Young" userId="cb0f4ce2-eb4f-479e-8e8f-3beb257e632f" providerId="ADAL" clId="{2E578F8C-D259-41F4-846C-6D5613B94810}" dt="2026-01-14T22:25:55.924" v="845" actId="20577"/>
          <ac:spMkLst>
            <pc:docMk/>
            <pc:sldMk cId="1747063085" sldId="293"/>
            <ac:spMk id="4" creationId="{E25C7419-B261-4152-489A-922EBA96241D}"/>
          </ac:spMkLst>
        </pc:spChg>
      </pc:sldChg>
    </pc:docChg>
  </pc:docChgLst>
  <pc:docChgLst>
    <pc:chgData name="Danny Young" userId="cb0f4ce2-eb4f-479e-8e8f-3beb257e632f" providerId="ADAL" clId="{C49FD90E-4F33-4DD2-AE05-E7FDD88DD92A}"/>
    <pc:docChg chg="custSel modSld replTag">
      <pc:chgData name="Danny Young" userId="cb0f4ce2-eb4f-479e-8e8f-3beb257e632f" providerId="ADAL" clId="{C49FD90E-4F33-4DD2-AE05-E7FDD88DD92A}" dt="2024-02-27T01:02:20.524" v="31"/>
      <pc:docMkLst>
        <pc:docMk/>
      </pc:docMkLst>
      <pc:sldChg chg="replTag">
        <pc:chgData name="Danny Young" userId="cb0f4ce2-eb4f-479e-8e8f-3beb257e632f" providerId="ADAL" clId="{C49FD90E-4F33-4DD2-AE05-E7FDD88DD92A}" dt="2024-02-27T01:01:37.155" v="0"/>
        <pc:sldMkLst>
          <pc:docMk/>
          <pc:sldMk cId="0" sldId="256"/>
        </pc:sldMkLst>
      </pc:sldChg>
      <pc:sldChg chg="replTag">
        <pc:chgData name="Danny Young" userId="cb0f4ce2-eb4f-479e-8e8f-3beb257e632f" providerId="ADAL" clId="{C49FD90E-4F33-4DD2-AE05-E7FDD88DD92A}" dt="2024-02-27T01:01:37.155" v="1"/>
        <pc:sldMkLst>
          <pc:docMk/>
          <pc:sldMk cId="0" sldId="257"/>
        </pc:sldMkLst>
      </pc:sldChg>
      <pc:sldChg chg="replTag">
        <pc:chgData name="Danny Young" userId="cb0f4ce2-eb4f-479e-8e8f-3beb257e632f" providerId="ADAL" clId="{C49FD90E-4F33-4DD2-AE05-E7FDD88DD92A}" dt="2024-02-27T01:01:37.163" v="6"/>
        <pc:sldMkLst>
          <pc:docMk/>
          <pc:sldMk cId="0" sldId="258"/>
        </pc:sldMkLst>
      </pc:sldChg>
      <pc:sldChg chg="replTag">
        <pc:chgData name="Danny Young" userId="cb0f4ce2-eb4f-479e-8e8f-3beb257e632f" providerId="ADAL" clId="{C49FD90E-4F33-4DD2-AE05-E7FDD88DD92A}" dt="2024-02-27T01:01:37.165" v="26"/>
        <pc:sldMkLst>
          <pc:docMk/>
          <pc:sldMk cId="0" sldId="260"/>
        </pc:sldMkLst>
      </pc:sldChg>
      <pc:sldChg chg="replTag">
        <pc:chgData name="Danny Young" userId="cb0f4ce2-eb4f-479e-8e8f-3beb257e632f" providerId="ADAL" clId="{C49FD90E-4F33-4DD2-AE05-E7FDD88DD92A}" dt="2024-02-27T01:01:37.163" v="7"/>
        <pc:sldMkLst>
          <pc:docMk/>
          <pc:sldMk cId="0" sldId="261"/>
        </pc:sldMkLst>
      </pc:sldChg>
      <pc:sldChg chg="replTag">
        <pc:chgData name="Danny Young" userId="cb0f4ce2-eb4f-479e-8e8f-3beb257e632f" providerId="ADAL" clId="{C49FD90E-4F33-4DD2-AE05-E7FDD88DD92A}" dt="2024-02-27T01:01:37.163" v="8"/>
        <pc:sldMkLst>
          <pc:docMk/>
          <pc:sldMk cId="0" sldId="262"/>
        </pc:sldMkLst>
      </pc:sldChg>
      <pc:sldChg chg="replTag">
        <pc:chgData name="Danny Young" userId="cb0f4ce2-eb4f-479e-8e8f-3beb257e632f" providerId="ADAL" clId="{C49FD90E-4F33-4DD2-AE05-E7FDD88DD92A}" dt="2024-02-27T01:01:37.165" v="28"/>
        <pc:sldMkLst>
          <pc:docMk/>
          <pc:sldMk cId="0" sldId="263"/>
        </pc:sldMkLst>
      </pc:sldChg>
      <pc:sldChg chg="replTag">
        <pc:chgData name="Danny Young" userId="cb0f4ce2-eb4f-479e-8e8f-3beb257e632f" providerId="ADAL" clId="{C49FD90E-4F33-4DD2-AE05-E7FDD88DD92A}" dt="2024-02-27T01:01:37.155" v="5"/>
        <pc:sldMkLst>
          <pc:docMk/>
          <pc:sldMk cId="0" sldId="264"/>
        </pc:sldMkLst>
      </pc:sldChg>
      <pc:sldChg chg="replTag">
        <pc:chgData name="Danny Young" userId="cb0f4ce2-eb4f-479e-8e8f-3beb257e632f" providerId="ADAL" clId="{C49FD90E-4F33-4DD2-AE05-E7FDD88DD92A}" dt="2024-02-27T01:01:37.165" v="24"/>
        <pc:sldMkLst>
          <pc:docMk/>
          <pc:sldMk cId="0" sldId="265"/>
        </pc:sldMkLst>
      </pc:sldChg>
      <pc:sldChg chg="replTag">
        <pc:chgData name="Danny Young" userId="cb0f4ce2-eb4f-479e-8e8f-3beb257e632f" providerId="ADAL" clId="{C49FD90E-4F33-4DD2-AE05-E7FDD88DD92A}" dt="2024-02-27T01:01:37.173" v="30"/>
        <pc:sldMkLst>
          <pc:docMk/>
          <pc:sldMk cId="0" sldId="266"/>
        </pc:sldMkLst>
      </pc:sldChg>
      <pc:sldChg chg="replTag">
        <pc:chgData name="Danny Young" userId="cb0f4ce2-eb4f-479e-8e8f-3beb257e632f" providerId="ADAL" clId="{C49FD90E-4F33-4DD2-AE05-E7FDD88DD92A}" dt="2024-02-27T01:01:37.173" v="29"/>
        <pc:sldMkLst>
          <pc:docMk/>
          <pc:sldMk cId="0" sldId="269"/>
        </pc:sldMkLst>
      </pc:sldChg>
      <pc:sldChg chg="replTag">
        <pc:chgData name="Danny Young" userId="cb0f4ce2-eb4f-479e-8e8f-3beb257e632f" providerId="ADAL" clId="{C49FD90E-4F33-4DD2-AE05-E7FDD88DD92A}" dt="2024-02-27T01:01:37.165" v="23"/>
        <pc:sldMkLst>
          <pc:docMk/>
          <pc:sldMk cId="0" sldId="271"/>
        </pc:sldMkLst>
      </pc:sldChg>
      <pc:sldChg chg="replTag">
        <pc:chgData name="Danny Young" userId="cb0f4ce2-eb4f-479e-8e8f-3beb257e632f" providerId="ADAL" clId="{C49FD90E-4F33-4DD2-AE05-E7FDD88DD92A}" dt="2024-02-27T01:01:37.165" v="18"/>
        <pc:sldMkLst>
          <pc:docMk/>
          <pc:sldMk cId="0" sldId="272"/>
        </pc:sldMkLst>
      </pc:sldChg>
      <pc:sldChg chg="replTag">
        <pc:chgData name="Danny Young" userId="cb0f4ce2-eb4f-479e-8e8f-3beb257e632f" providerId="ADAL" clId="{C49FD90E-4F33-4DD2-AE05-E7FDD88DD92A}" dt="2024-02-27T01:01:37.165" v="25"/>
        <pc:sldMkLst>
          <pc:docMk/>
          <pc:sldMk cId="0" sldId="273"/>
        </pc:sldMkLst>
      </pc:sldChg>
      <pc:sldChg chg="replTag">
        <pc:chgData name="Danny Young" userId="cb0f4ce2-eb4f-479e-8e8f-3beb257e632f" providerId="ADAL" clId="{C49FD90E-4F33-4DD2-AE05-E7FDD88DD92A}" dt="2024-02-27T01:01:37.165" v="21"/>
        <pc:sldMkLst>
          <pc:docMk/>
          <pc:sldMk cId="0" sldId="274"/>
        </pc:sldMkLst>
      </pc:sldChg>
      <pc:sldChg chg="replTag">
        <pc:chgData name="Danny Young" userId="cb0f4ce2-eb4f-479e-8e8f-3beb257e632f" providerId="ADAL" clId="{C49FD90E-4F33-4DD2-AE05-E7FDD88DD92A}" dt="2024-02-27T01:01:37.165" v="19"/>
        <pc:sldMkLst>
          <pc:docMk/>
          <pc:sldMk cId="0" sldId="275"/>
        </pc:sldMkLst>
      </pc:sldChg>
      <pc:sldChg chg="replTag">
        <pc:chgData name="Danny Young" userId="cb0f4ce2-eb4f-479e-8e8f-3beb257e632f" providerId="ADAL" clId="{C49FD90E-4F33-4DD2-AE05-E7FDD88DD92A}" dt="2024-02-27T01:01:37.165" v="22"/>
        <pc:sldMkLst>
          <pc:docMk/>
          <pc:sldMk cId="0" sldId="276"/>
        </pc:sldMkLst>
      </pc:sldChg>
      <pc:sldChg chg="replTag">
        <pc:chgData name="Danny Young" userId="cb0f4ce2-eb4f-479e-8e8f-3beb257e632f" providerId="ADAL" clId="{C49FD90E-4F33-4DD2-AE05-E7FDD88DD92A}" dt="2024-02-27T01:01:37.165" v="27"/>
        <pc:sldMkLst>
          <pc:docMk/>
          <pc:sldMk cId="0" sldId="277"/>
        </pc:sldMkLst>
      </pc:sldChg>
      <pc:sldChg chg="replTag">
        <pc:chgData name="Danny Young" userId="cb0f4ce2-eb4f-479e-8e8f-3beb257e632f" providerId="ADAL" clId="{C49FD90E-4F33-4DD2-AE05-E7FDD88DD92A}" dt="2024-02-27T01:01:37.165" v="20"/>
        <pc:sldMkLst>
          <pc:docMk/>
          <pc:sldMk cId="0" sldId="278"/>
        </pc:sldMkLst>
      </pc:sldChg>
      <pc:sldChg chg="replTag">
        <pc:chgData name="Danny Young" userId="cb0f4ce2-eb4f-479e-8e8f-3beb257e632f" providerId="ADAL" clId="{C49FD90E-4F33-4DD2-AE05-E7FDD88DD92A}" dt="2024-02-27T01:01:37.163" v="9"/>
        <pc:sldMkLst>
          <pc:docMk/>
          <pc:sldMk cId="0" sldId="279"/>
        </pc:sldMkLst>
      </pc:sldChg>
      <pc:sldChg chg="replTag">
        <pc:chgData name="Danny Young" userId="cb0f4ce2-eb4f-479e-8e8f-3beb257e632f" providerId="ADAL" clId="{C49FD90E-4F33-4DD2-AE05-E7FDD88DD92A}" dt="2024-02-27T01:01:37.165" v="10"/>
        <pc:sldMkLst>
          <pc:docMk/>
          <pc:sldMk cId="0" sldId="280"/>
        </pc:sldMkLst>
      </pc:sldChg>
      <pc:sldChg chg="replTag">
        <pc:chgData name="Danny Young" userId="cb0f4ce2-eb4f-479e-8e8f-3beb257e632f" providerId="ADAL" clId="{C49FD90E-4F33-4DD2-AE05-E7FDD88DD92A}" dt="2024-02-27T01:01:37.155" v="4"/>
        <pc:sldMkLst>
          <pc:docMk/>
          <pc:sldMk cId="0" sldId="281"/>
        </pc:sldMkLst>
      </pc:sldChg>
      <pc:sldChg chg="replTag">
        <pc:chgData name="Danny Young" userId="cb0f4ce2-eb4f-479e-8e8f-3beb257e632f" providerId="ADAL" clId="{C49FD90E-4F33-4DD2-AE05-E7FDD88DD92A}" dt="2024-02-27T01:01:37.165" v="11"/>
        <pc:sldMkLst>
          <pc:docMk/>
          <pc:sldMk cId="0" sldId="282"/>
        </pc:sldMkLst>
      </pc:sldChg>
      <pc:sldChg chg="replTag">
        <pc:chgData name="Danny Young" userId="cb0f4ce2-eb4f-479e-8e8f-3beb257e632f" providerId="ADAL" clId="{C49FD90E-4F33-4DD2-AE05-E7FDD88DD92A}" dt="2024-02-27T01:01:37.165" v="12"/>
        <pc:sldMkLst>
          <pc:docMk/>
          <pc:sldMk cId="0" sldId="283"/>
        </pc:sldMkLst>
      </pc:sldChg>
      <pc:sldChg chg="replTag">
        <pc:chgData name="Danny Young" userId="cb0f4ce2-eb4f-479e-8e8f-3beb257e632f" providerId="ADAL" clId="{C49FD90E-4F33-4DD2-AE05-E7FDD88DD92A}" dt="2024-02-27T01:01:37.165" v="13"/>
        <pc:sldMkLst>
          <pc:docMk/>
          <pc:sldMk cId="0" sldId="284"/>
        </pc:sldMkLst>
      </pc:sldChg>
      <pc:sldChg chg="replTag">
        <pc:chgData name="Danny Young" userId="cb0f4ce2-eb4f-479e-8e8f-3beb257e632f" providerId="ADAL" clId="{C49FD90E-4F33-4DD2-AE05-E7FDD88DD92A}" dt="2024-02-27T01:01:37.165" v="15"/>
        <pc:sldMkLst>
          <pc:docMk/>
          <pc:sldMk cId="0" sldId="285"/>
        </pc:sldMkLst>
      </pc:sldChg>
      <pc:sldChg chg="replTag">
        <pc:chgData name="Danny Young" userId="cb0f4ce2-eb4f-479e-8e8f-3beb257e632f" providerId="ADAL" clId="{C49FD90E-4F33-4DD2-AE05-E7FDD88DD92A}" dt="2024-02-27T01:01:37.165" v="16"/>
        <pc:sldMkLst>
          <pc:docMk/>
          <pc:sldMk cId="0" sldId="286"/>
        </pc:sldMkLst>
      </pc:sldChg>
      <pc:sldChg chg="replTag">
        <pc:chgData name="Danny Young" userId="cb0f4ce2-eb4f-479e-8e8f-3beb257e632f" providerId="ADAL" clId="{C49FD90E-4F33-4DD2-AE05-E7FDD88DD92A}" dt="2024-02-27T01:01:37.155" v="3"/>
        <pc:sldMkLst>
          <pc:docMk/>
          <pc:sldMk cId="1068659407" sldId="287"/>
        </pc:sldMkLst>
      </pc:sldChg>
      <pc:sldChg chg="replTag">
        <pc:chgData name="Danny Young" userId="cb0f4ce2-eb4f-479e-8e8f-3beb257e632f" providerId="ADAL" clId="{C49FD90E-4F33-4DD2-AE05-E7FDD88DD92A}" dt="2024-02-27T01:01:37.155" v="2"/>
        <pc:sldMkLst>
          <pc:docMk/>
          <pc:sldMk cId="2629836554" sldId="288"/>
        </pc:sldMkLst>
      </pc:sldChg>
      <pc:sldChg chg="replTag">
        <pc:chgData name="Danny Young" userId="cb0f4ce2-eb4f-479e-8e8f-3beb257e632f" providerId="ADAL" clId="{C49FD90E-4F33-4DD2-AE05-E7FDD88DD92A}" dt="2024-02-27T01:01:37.165" v="14"/>
        <pc:sldMkLst>
          <pc:docMk/>
          <pc:sldMk cId="935132892" sldId="289"/>
        </pc:sldMkLst>
      </pc:sldChg>
      <pc:sldChg chg="replTag">
        <pc:chgData name="Danny Young" userId="cb0f4ce2-eb4f-479e-8e8f-3beb257e632f" providerId="ADAL" clId="{C49FD90E-4F33-4DD2-AE05-E7FDD88DD92A}" dt="2024-02-27T01:01:37.165" v="17"/>
        <pc:sldMkLst>
          <pc:docMk/>
          <pc:sldMk cId="3878561969"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4185D1-D752-4085-A16F-BEDB40AC88D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CA"/>
          </a:p>
        </p:txBody>
      </p:sp>
      <p:sp>
        <p:nvSpPr>
          <p:cNvPr id="3" name="Date Placeholder 2">
            <a:extLst>
              <a:ext uri="{FF2B5EF4-FFF2-40B4-BE49-F238E27FC236}">
                <a16:creationId xmlns:a16="http://schemas.microsoft.com/office/drawing/2014/main" id="{170A44FF-CF2F-44D4-9C07-F535DD417C2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B1D7455-64D3-4879-992F-4A5D154E772E}" type="datetimeFigureOut">
              <a:rPr lang="en-CA"/>
              <a:pPr>
                <a:defRPr/>
              </a:pPr>
              <a:t>2026-01-14</a:t>
            </a:fld>
            <a:endParaRPr lang="en-CA"/>
          </a:p>
        </p:txBody>
      </p:sp>
      <p:sp>
        <p:nvSpPr>
          <p:cNvPr id="4" name="Slide Image Placeholder 3">
            <a:extLst>
              <a:ext uri="{FF2B5EF4-FFF2-40B4-BE49-F238E27FC236}">
                <a16:creationId xmlns:a16="http://schemas.microsoft.com/office/drawing/2014/main" id="{35B6DD54-FA80-4EB1-8F3F-5B2D18BECFBC}"/>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52CE01A8-7704-4980-B0FF-2FF1CA31406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5E62C7C1-B401-4F6F-AD3D-62013673216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877A9998-53C1-4FF5-9AD3-1F374AEC908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A904039-53A2-4402-9338-DAA96ED8437B}"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BD09178-EDEE-980F-150A-677B571272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5BD3F58A-F4EB-A4A5-29BC-D767EFCF2C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0244" name="Slide Number Placeholder 3">
            <a:extLst>
              <a:ext uri="{FF2B5EF4-FFF2-40B4-BE49-F238E27FC236}">
                <a16:creationId xmlns:a16="http://schemas.microsoft.com/office/drawing/2014/main" id="{05137444-9071-6934-B371-A3EDCDFFAF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50341B-F78C-403C-AF57-D451514CE393}" type="slidenum">
              <a:rPr lang="en-CA" altLang="en-US">
                <a:latin typeface="Arial" panose="020B0604020202020204" pitchFamily="34" charset="0"/>
              </a:rPr>
              <a:pPr>
                <a:spcBef>
                  <a:spcPct val="0"/>
                </a:spcBef>
              </a:pPr>
              <a:t>1</a:t>
            </a:fld>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10</a:t>
            </a:fld>
            <a:endParaRPr lang="en-CA" altLang="en-US"/>
          </a:p>
        </p:txBody>
      </p:sp>
    </p:spTree>
    <p:extLst>
      <p:ext uri="{BB962C8B-B14F-4D97-AF65-F5344CB8AC3E}">
        <p14:creationId xmlns:p14="http://schemas.microsoft.com/office/powerpoint/2010/main" val="3075920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11</a:t>
            </a:fld>
            <a:endParaRPr lang="en-CA" altLang="en-US"/>
          </a:p>
        </p:txBody>
      </p:sp>
    </p:spTree>
    <p:extLst>
      <p:ext uri="{BB962C8B-B14F-4D97-AF65-F5344CB8AC3E}">
        <p14:creationId xmlns:p14="http://schemas.microsoft.com/office/powerpoint/2010/main" val="3331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12</a:t>
            </a:fld>
            <a:endParaRPr lang="en-CA" altLang="en-US"/>
          </a:p>
        </p:txBody>
      </p:sp>
    </p:spTree>
    <p:extLst>
      <p:ext uri="{BB962C8B-B14F-4D97-AF65-F5344CB8AC3E}">
        <p14:creationId xmlns:p14="http://schemas.microsoft.com/office/powerpoint/2010/main" val="346199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13</a:t>
            </a:fld>
            <a:endParaRPr lang="en-CA" altLang="en-US"/>
          </a:p>
        </p:txBody>
      </p:sp>
    </p:spTree>
    <p:extLst>
      <p:ext uri="{BB962C8B-B14F-4D97-AF65-F5344CB8AC3E}">
        <p14:creationId xmlns:p14="http://schemas.microsoft.com/office/powerpoint/2010/main" val="162009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14</a:t>
            </a:fld>
            <a:endParaRPr lang="en-CA" altLang="en-US"/>
          </a:p>
        </p:txBody>
      </p:sp>
    </p:spTree>
    <p:extLst>
      <p:ext uri="{BB962C8B-B14F-4D97-AF65-F5344CB8AC3E}">
        <p14:creationId xmlns:p14="http://schemas.microsoft.com/office/powerpoint/2010/main" val="3317271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15</a:t>
            </a:fld>
            <a:endParaRPr lang="en-CA" altLang="en-US"/>
          </a:p>
        </p:txBody>
      </p:sp>
    </p:spTree>
    <p:extLst>
      <p:ext uri="{BB962C8B-B14F-4D97-AF65-F5344CB8AC3E}">
        <p14:creationId xmlns:p14="http://schemas.microsoft.com/office/powerpoint/2010/main" val="1492637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16</a:t>
            </a:fld>
            <a:endParaRPr lang="en-CA" altLang="en-US"/>
          </a:p>
        </p:txBody>
      </p:sp>
    </p:spTree>
    <p:extLst>
      <p:ext uri="{BB962C8B-B14F-4D97-AF65-F5344CB8AC3E}">
        <p14:creationId xmlns:p14="http://schemas.microsoft.com/office/powerpoint/2010/main" val="1898901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7B92FDE-7F00-55C9-96FE-312BF42595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5302741-449C-BCC0-A36A-B70F3503FA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9700" name="Slide Number Placeholder 3">
            <a:extLst>
              <a:ext uri="{FF2B5EF4-FFF2-40B4-BE49-F238E27FC236}">
                <a16:creationId xmlns:a16="http://schemas.microsoft.com/office/drawing/2014/main" id="{12E73597-B9C4-9C97-4D54-FEC4B7823E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5FA320-4072-472A-81C0-1CA9F16C6A39}" type="slidenum">
              <a:rPr lang="en-CA" altLang="en-US">
                <a:latin typeface="Arial" panose="020B0604020202020204" pitchFamily="34" charset="0"/>
              </a:rPr>
              <a:pPr>
                <a:spcBef>
                  <a:spcPct val="0"/>
                </a:spcBef>
              </a:pPr>
              <a:t>17</a:t>
            </a:fld>
            <a:endParaRPr lang="en-CA"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7B92FDE-7F00-55C9-96FE-312BF42595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5302741-449C-BCC0-A36A-B70F3503FA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9700" name="Slide Number Placeholder 3">
            <a:extLst>
              <a:ext uri="{FF2B5EF4-FFF2-40B4-BE49-F238E27FC236}">
                <a16:creationId xmlns:a16="http://schemas.microsoft.com/office/drawing/2014/main" id="{12E73597-B9C4-9C97-4D54-FEC4B7823E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5FA320-4072-472A-81C0-1CA9F16C6A39}" type="slidenum">
              <a:rPr lang="en-CA" altLang="en-US">
                <a:latin typeface="Arial" panose="020B0604020202020204" pitchFamily="34" charset="0"/>
              </a:rPr>
              <a:pPr>
                <a:spcBef>
                  <a:spcPct val="0"/>
                </a:spcBef>
              </a:pPr>
              <a:t>18</a:t>
            </a:fld>
            <a:endParaRPr lang="en-CA" altLang="en-US">
              <a:latin typeface="Arial" panose="020B0604020202020204" pitchFamily="34" charset="0"/>
            </a:endParaRPr>
          </a:p>
        </p:txBody>
      </p:sp>
    </p:spTree>
    <p:extLst>
      <p:ext uri="{BB962C8B-B14F-4D97-AF65-F5344CB8AC3E}">
        <p14:creationId xmlns:p14="http://schemas.microsoft.com/office/powerpoint/2010/main" val="1243847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20</a:t>
            </a:fld>
            <a:endParaRPr lang="en-CA" altLang="en-US"/>
          </a:p>
        </p:txBody>
      </p:sp>
    </p:spTree>
    <p:extLst>
      <p:ext uri="{BB962C8B-B14F-4D97-AF65-F5344CB8AC3E}">
        <p14:creationId xmlns:p14="http://schemas.microsoft.com/office/powerpoint/2010/main" val="153166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D57902E-12A2-8B36-57F9-4EEA56ABE0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28EEF01F-F592-7B58-8D6F-5BC1500FC2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3316" name="Slide Number Placeholder 3">
            <a:extLst>
              <a:ext uri="{FF2B5EF4-FFF2-40B4-BE49-F238E27FC236}">
                <a16:creationId xmlns:a16="http://schemas.microsoft.com/office/drawing/2014/main" id="{1060EE0E-7E98-9622-F664-1221A7B442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4F3DF3-E8E1-417B-ADDD-522DCE63ABD8}" type="slidenum">
              <a:rPr lang="en-CA" altLang="en-US">
                <a:latin typeface="Arial" panose="020B0604020202020204" pitchFamily="34" charset="0"/>
              </a:rPr>
              <a:pPr>
                <a:spcBef>
                  <a:spcPct val="0"/>
                </a:spcBef>
              </a:pPr>
              <a:t>2</a:t>
            </a:fld>
            <a:endParaRPr lang="en-CA"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21</a:t>
            </a:fld>
            <a:endParaRPr lang="en-CA" altLang="en-US"/>
          </a:p>
        </p:txBody>
      </p:sp>
    </p:spTree>
    <p:extLst>
      <p:ext uri="{BB962C8B-B14F-4D97-AF65-F5344CB8AC3E}">
        <p14:creationId xmlns:p14="http://schemas.microsoft.com/office/powerpoint/2010/main" val="1750329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22</a:t>
            </a:fld>
            <a:endParaRPr lang="en-CA" altLang="en-US"/>
          </a:p>
        </p:txBody>
      </p:sp>
    </p:spTree>
    <p:extLst>
      <p:ext uri="{BB962C8B-B14F-4D97-AF65-F5344CB8AC3E}">
        <p14:creationId xmlns:p14="http://schemas.microsoft.com/office/powerpoint/2010/main" val="3043355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23</a:t>
            </a:fld>
            <a:endParaRPr lang="en-CA" altLang="en-US"/>
          </a:p>
        </p:txBody>
      </p:sp>
    </p:spTree>
    <p:extLst>
      <p:ext uri="{BB962C8B-B14F-4D97-AF65-F5344CB8AC3E}">
        <p14:creationId xmlns:p14="http://schemas.microsoft.com/office/powerpoint/2010/main" val="2596345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24</a:t>
            </a:fld>
            <a:endParaRPr lang="en-CA" altLang="en-US"/>
          </a:p>
        </p:txBody>
      </p:sp>
    </p:spTree>
    <p:extLst>
      <p:ext uri="{BB962C8B-B14F-4D97-AF65-F5344CB8AC3E}">
        <p14:creationId xmlns:p14="http://schemas.microsoft.com/office/powerpoint/2010/main" val="176079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25</a:t>
            </a:fld>
            <a:endParaRPr lang="en-CA" altLang="en-US"/>
          </a:p>
        </p:txBody>
      </p:sp>
    </p:spTree>
    <p:extLst>
      <p:ext uri="{BB962C8B-B14F-4D97-AF65-F5344CB8AC3E}">
        <p14:creationId xmlns:p14="http://schemas.microsoft.com/office/powerpoint/2010/main" val="2631609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7AE8C5B-8F5F-6869-052D-BED25866DA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4A993095-8BF4-3CAA-1A73-9D39B887E1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7892" name="Slide Number Placeholder 3">
            <a:extLst>
              <a:ext uri="{FF2B5EF4-FFF2-40B4-BE49-F238E27FC236}">
                <a16:creationId xmlns:a16="http://schemas.microsoft.com/office/drawing/2014/main" id="{0E15C38C-C7BC-F2D4-B9F2-1D6F8BB7D5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F6A781-2126-40C2-A448-8ED813292BBC}" type="slidenum">
              <a:rPr lang="en-CA" altLang="en-US">
                <a:latin typeface="Arial" panose="020B0604020202020204" pitchFamily="34" charset="0"/>
              </a:rPr>
              <a:pPr>
                <a:spcBef>
                  <a:spcPct val="0"/>
                </a:spcBef>
              </a:pPr>
              <a:t>26</a:t>
            </a:fld>
            <a:endParaRPr lang="en-CA"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27</a:t>
            </a:fld>
            <a:endParaRPr lang="en-CA" altLang="en-US"/>
          </a:p>
        </p:txBody>
      </p:sp>
    </p:spTree>
    <p:extLst>
      <p:ext uri="{BB962C8B-B14F-4D97-AF65-F5344CB8AC3E}">
        <p14:creationId xmlns:p14="http://schemas.microsoft.com/office/powerpoint/2010/main" val="519851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3CA19F4-A1F3-4F5B-BCF0-3131440EF8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F128B629-7B12-FC4F-8A66-344B7A5236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0964" name="Slide Number Placeholder 3">
            <a:extLst>
              <a:ext uri="{FF2B5EF4-FFF2-40B4-BE49-F238E27FC236}">
                <a16:creationId xmlns:a16="http://schemas.microsoft.com/office/drawing/2014/main" id="{F2648609-7653-FBC4-8F9F-2F6B2EA8C5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A6FBAB-14CB-41E9-B532-BE7079206A61}" type="slidenum">
              <a:rPr lang="en-CA" altLang="en-US">
                <a:latin typeface="Arial" panose="020B0604020202020204" pitchFamily="34" charset="0"/>
              </a:rPr>
              <a:pPr>
                <a:spcBef>
                  <a:spcPct val="0"/>
                </a:spcBef>
              </a:pPr>
              <a:t>28</a:t>
            </a:fld>
            <a:endParaRPr lang="en-CA"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7B02D3C-4153-D1D4-2CE0-A7103DCB28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E53CD96-50C8-855B-1502-3B9E4D9D87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3012" name="Slide Number Placeholder 3">
            <a:extLst>
              <a:ext uri="{FF2B5EF4-FFF2-40B4-BE49-F238E27FC236}">
                <a16:creationId xmlns:a16="http://schemas.microsoft.com/office/drawing/2014/main" id="{A33DB784-E932-E926-3BE9-23DD3964E8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3F275B-2E89-47A5-8EE8-88019F3DACEB}" type="slidenum">
              <a:rPr lang="en-CA" altLang="en-US">
                <a:latin typeface="Arial" panose="020B0604020202020204" pitchFamily="34" charset="0"/>
              </a:rPr>
              <a:pPr>
                <a:spcBef>
                  <a:spcPct val="0"/>
                </a:spcBef>
              </a:pPr>
              <a:t>29</a:t>
            </a:fld>
            <a:endParaRPr lang="en-CA"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4E355E9-5DAB-AC65-9EE6-95B453AC24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89E379E-84C9-AAC9-9D6B-FB97053920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5060" name="Slide Number Placeholder 3">
            <a:extLst>
              <a:ext uri="{FF2B5EF4-FFF2-40B4-BE49-F238E27FC236}">
                <a16:creationId xmlns:a16="http://schemas.microsoft.com/office/drawing/2014/main" id="{604CD3BB-3B9B-A00F-8018-D2837507DB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4EBF7F-37F5-48B8-A7AF-8CD206A7D638}" type="slidenum">
              <a:rPr lang="en-CA" altLang="en-US">
                <a:latin typeface="Arial" panose="020B0604020202020204" pitchFamily="34" charset="0"/>
              </a:rPr>
              <a:pPr>
                <a:spcBef>
                  <a:spcPct val="0"/>
                </a:spcBef>
              </a:pPr>
              <a:t>30</a:t>
            </a:fld>
            <a:endParaRPr lang="en-CA"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3</a:t>
            </a:fld>
            <a:endParaRPr lang="en-CA" altLang="en-US"/>
          </a:p>
        </p:txBody>
      </p:sp>
    </p:spTree>
    <p:extLst>
      <p:ext uri="{BB962C8B-B14F-4D97-AF65-F5344CB8AC3E}">
        <p14:creationId xmlns:p14="http://schemas.microsoft.com/office/powerpoint/2010/main" val="1530540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31</a:t>
            </a:fld>
            <a:endParaRPr lang="en-CA" altLang="en-US"/>
          </a:p>
        </p:txBody>
      </p:sp>
    </p:spTree>
    <p:extLst>
      <p:ext uri="{BB962C8B-B14F-4D97-AF65-F5344CB8AC3E}">
        <p14:creationId xmlns:p14="http://schemas.microsoft.com/office/powerpoint/2010/main" val="3007305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32</a:t>
            </a:fld>
            <a:endParaRPr lang="en-CA" altLang="en-US"/>
          </a:p>
        </p:txBody>
      </p:sp>
    </p:spTree>
    <p:extLst>
      <p:ext uri="{BB962C8B-B14F-4D97-AF65-F5344CB8AC3E}">
        <p14:creationId xmlns:p14="http://schemas.microsoft.com/office/powerpoint/2010/main" val="380253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4</a:t>
            </a:fld>
            <a:endParaRPr lang="en-CA" altLang="en-US"/>
          </a:p>
        </p:txBody>
      </p:sp>
    </p:spTree>
    <p:extLst>
      <p:ext uri="{BB962C8B-B14F-4D97-AF65-F5344CB8AC3E}">
        <p14:creationId xmlns:p14="http://schemas.microsoft.com/office/powerpoint/2010/main" val="3249215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904039-53A2-4402-9338-DAA96ED8437B}" type="slidenum">
              <a:rPr lang="en-CA" altLang="en-US" smtClean="0"/>
              <a:pPr/>
              <a:t>5</a:t>
            </a:fld>
            <a:endParaRPr lang="en-CA" altLang="en-US"/>
          </a:p>
        </p:txBody>
      </p:sp>
    </p:spTree>
    <p:extLst>
      <p:ext uri="{BB962C8B-B14F-4D97-AF65-F5344CB8AC3E}">
        <p14:creationId xmlns:p14="http://schemas.microsoft.com/office/powerpoint/2010/main" val="126701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49623AA-4BBB-628D-AFCA-0C1B3C7885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2809B08-7138-AFA8-1E7B-BF74C36381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5364" name="Slide Number Placeholder 3">
            <a:extLst>
              <a:ext uri="{FF2B5EF4-FFF2-40B4-BE49-F238E27FC236}">
                <a16:creationId xmlns:a16="http://schemas.microsoft.com/office/drawing/2014/main" id="{BB655980-2F56-36DE-F3E9-C3D9914C86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038E1F-1BE2-4880-A96A-D64A51A7EDA3}" type="slidenum">
              <a:rPr lang="en-CA" altLang="en-US">
                <a:latin typeface="Arial" panose="020B0604020202020204" pitchFamily="34" charset="0"/>
              </a:rPr>
              <a:pPr>
                <a:spcBef>
                  <a:spcPct val="0"/>
                </a:spcBef>
              </a:pPr>
              <a:t>6</a:t>
            </a:fld>
            <a:endParaRPr lang="en-CA"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4EDD9B2-7DD0-E0DD-A220-47BD0BC7AA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193BF57A-5F27-5DBC-F111-A2C8E0EB3A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7412" name="Slide Number Placeholder 3">
            <a:extLst>
              <a:ext uri="{FF2B5EF4-FFF2-40B4-BE49-F238E27FC236}">
                <a16:creationId xmlns:a16="http://schemas.microsoft.com/office/drawing/2014/main" id="{B141F45F-3B07-49AC-A244-9344E9C567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62658F-AA5E-4FD1-9B72-80AB6BF24F1A}" type="slidenum">
              <a:rPr lang="en-CA" altLang="en-US">
                <a:latin typeface="Arial" panose="020B0604020202020204" pitchFamily="34" charset="0"/>
              </a:rPr>
              <a:pPr>
                <a:spcBef>
                  <a:spcPct val="0"/>
                </a:spcBef>
              </a:pPr>
              <a:t>7</a:t>
            </a:fld>
            <a:endParaRPr lang="en-CA"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E44E295-B110-9386-55FA-2B61C0DC2D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DF66A64-FD02-AEFA-9712-8A600FD977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9460" name="Slide Number Placeholder 3">
            <a:extLst>
              <a:ext uri="{FF2B5EF4-FFF2-40B4-BE49-F238E27FC236}">
                <a16:creationId xmlns:a16="http://schemas.microsoft.com/office/drawing/2014/main" id="{5B528D28-543A-CB5E-CCF4-18ADCBB0ED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97327F-2E49-4DFE-BF9A-BCDD8750E498}" type="slidenum">
              <a:rPr lang="en-CA" altLang="en-US">
                <a:latin typeface="Arial" panose="020B0604020202020204" pitchFamily="34" charset="0"/>
              </a:rPr>
              <a:pPr>
                <a:spcBef>
                  <a:spcPct val="0"/>
                </a:spcBef>
              </a:pPr>
              <a:t>8</a:t>
            </a:fld>
            <a:endParaRPr lang="en-CA"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4A34E64-B8D1-3429-CFBB-0F3E73AAB8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D1BEEE0-86C5-ED94-D464-3DDB9478A0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1508" name="Slide Number Placeholder 3">
            <a:extLst>
              <a:ext uri="{FF2B5EF4-FFF2-40B4-BE49-F238E27FC236}">
                <a16:creationId xmlns:a16="http://schemas.microsoft.com/office/drawing/2014/main" id="{2AF62606-E7D3-AAE7-1520-A2424248CC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764BF0-EF19-4F40-9AFB-A8C3728ADE24}" type="slidenum">
              <a:rPr lang="en-CA" altLang="en-US">
                <a:latin typeface="Arial" panose="020B0604020202020204" pitchFamily="34" charset="0"/>
              </a:rPr>
              <a:pPr>
                <a:spcBef>
                  <a:spcPct val="0"/>
                </a:spcBef>
              </a:pPr>
              <a:t>9</a:t>
            </a:fld>
            <a:endParaRPr lang="en-CA"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D2013F-E5A7-5593-937B-C4C3F7CF9B8B}"/>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5B099930-2AF8-8222-1B79-BA59E04A7F6F}"/>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5306469A-ADCF-699C-3329-2464B8EF0A5B}"/>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428FF19-FED2-2BE7-3B74-0781AD0601D2}"/>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traight Connector 5">
            <a:extLst>
              <a:ext uri="{FF2B5EF4-FFF2-40B4-BE49-F238E27FC236}">
                <a16:creationId xmlns:a16="http://schemas.microsoft.com/office/drawing/2014/main" id="{C226972D-210E-F111-0449-3FC3C6D8AE41}"/>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7" name="Straight Connector 6">
            <a:extLst>
              <a:ext uri="{FF2B5EF4-FFF2-40B4-BE49-F238E27FC236}">
                <a16:creationId xmlns:a16="http://schemas.microsoft.com/office/drawing/2014/main" id="{E1436765-D27B-3A9D-94EB-C03FCF0A5B74}"/>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8FF2D04F-6C9A-DAB7-5677-4F05CC8F5246}"/>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A1F662BB-C134-5CC2-AA92-F923A18AB6B7}"/>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A4C32A47-52B9-FD71-1307-DAB4F0965BC1}"/>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688C10D0-AB74-C0FF-252F-D85FED177DD3}"/>
              </a:ext>
            </a:extLst>
          </p:cNvPr>
          <p:cNvSpPr>
            <a:spLocks noChangeShapeType="1"/>
          </p:cNvSpPr>
          <p:nvPr/>
        </p:nvSpPr>
        <p:spPr bwMode="auto">
          <a:xfrm>
            <a:off x="1215231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Rectangle 13">
            <a:extLst>
              <a:ext uri="{FF2B5EF4-FFF2-40B4-BE49-F238E27FC236}">
                <a16:creationId xmlns:a16="http://schemas.microsoft.com/office/drawing/2014/main" id="{88B0B52E-D4DA-A046-CF43-7A9FD1A795AC}"/>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264A5C77-E79C-B0A4-44AC-EE1A1C60CD90}"/>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310652F5-8510-8EC7-AA91-10407FBA5FA4}"/>
              </a:ext>
            </a:extLst>
          </p:cNvPr>
          <p:cNvSpPr/>
          <p:nvPr/>
        </p:nvSpPr>
        <p:spPr bwMode="auto">
          <a:xfrm>
            <a:off x="1746250" y="4867275"/>
            <a:ext cx="85566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3EF4C9EA-CDF8-E852-CCE5-387C806F4C4A}"/>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ACD3B5FB-AEDA-B7B7-3084-79FA6B404E29}"/>
              </a:ext>
            </a:extLst>
          </p:cNvPr>
          <p:cNvSpPr/>
          <p:nvPr/>
        </p:nvSpPr>
        <p:spPr bwMode="auto">
          <a:xfrm>
            <a:off x="2217738" y="5788025"/>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429D5380-CDB5-9692-52A6-A7B3851A0173}"/>
              </a:ext>
            </a:extLst>
          </p:cNvPr>
          <p:cNvSpPr/>
          <p:nvPr/>
        </p:nvSpPr>
        <p:spPr>
          <a:xfrm>
            <a:off x="2540000" y="4495800"/>
            <a:ext cx="48736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0" name="Date Placeholder 27">
            <a:extLst>
              <a:ext uri="{FF2B5EF4-FFF2-40B4-BE49-F238E27FC236}">
                <a16:creationId xmlns:a16="http://schemas.microsoft.com/office/drawing/2014/main" id="{4798EC04-269B-ACD6-7FE1-F54BD2843B9D}"/>
              </a:ext>
            </a:extLst>
          </p:cNvPr>
          <p:cNvSpPr>
            <a:spLocks noGrp="1"/>
          </p:cNvSpPr>
          <p:nvPr>
            <p:ph type="dt" sz="half" idx="10"/>
          </p:nvPr>
        </p:nvSpPr>
        <p:spPr bwMode="auto">
          <a:xfrm rot="5400000">
            <a:off x="10733088" y="1111250"/>
            <a:ext cx="2286000" cy="508000"/>
          </a:xfrm>
        </p:spPr>
        <p:txBody>
          <a:bodyPr/>
          <a:lstStyle>
            <a:lvl1pPr>
              <a:defRPr/>
            </a:lvl1pPr>
          </a:lstStyle>
          <a:p>
            <a:pPr>
              <a:defRPr/>
            </a:pPr>
            <a:fld id="{37CE369B-76BD-4112-AF27-07C54678009D}" type="datetimeFigureOut">
              <a:rPr lang="en-CA"/>
              <a:pPr>
                <a:defRPr/>
              </a:pPr>
              <a:t>2026-01-14</a:t>
            </a:fld>
            <a:endParaRPr lang="en-CA"/>
          </a:p>
        </p:txBody>
      </p:sp>
      <p:sp>
        <p:nvSpPr>
          <p:cNvPr id="21" name="Footer Placeholder 16">
            <a:extLst>
              <a:ext uri="{FF2B5EF4-FFF2-40B4-BE49-F238E27FC236}">
                <a16:creationId xmlns:a16="http://schemas.microsoft.com/office/drawing/2014/main" id="{9869BE8D-CB44-02C3-2836-0004875EBFE1}"/>
              </a:ext>
            </a:extLst>
          </p:cNvPr>
          <p:cNvSpPr>
            <a:spLocks noGrp="1"/>
          </p:cNvSpPr>
          <p:nvPr>
            <p:ph type="ftr" sz="quarter" idx="11"/>
          </p:nvPr>
        </p:nvSpPr>
        <p:spPr bwMode="auto">
          <a:xfrm rot="5400000">
            <a:off x="10045701" y="4117975"/>
            <a:ext cx="3657600" cy="511175"/>
          </a:xfrm>
        </p:spPr>
        <p:txBody>
          <a:bodyPr/>
          <a:lstStyle>
            <a:lvl1pPr>
              <a:defRPr/>
            </a:lvl1pPr>
          </a:lstStyle>
          <a:p>
            <a:pPr>
              <a:defRPr/>
            </a:pPr>
            <a:endParaRPr lang="en-CA"/>
          </a:p>
        </p:txBody>
      </p:sp>
      <p:sp>
        <p:nvSpPr>
          <p:cNvPr id="22" name="Slide Number Placeholder 28">
            <a:extLst>
              <a:ext uri="{FF2B5EF4-FFF2-40B4-BE49-F238E27FC236}">
                <a16:creationId xmlns:a16="http://schemas.microsoft.com/office/drawing/2014/main" id="{AB055FC8-F18F-17DE-1120-AAA33D865002}"/>
              </a:ext>
            </a:extLst>
          </p:cNvPr>
          <p:cNvSpPr>
            <a:spLocks noGrp="1"/>
          </p:cNvSpPr>
          <p:nvPr>
            <p:ph type="sldNum" sz="quarter" idx="12"/>
          </p:nvPr>
        </p:nvSpPr>
        <p:spPr bwMode="auto">
          <a:xfrm>
            <a:off x="1766888" y="4929188"/>
            <a:ext cx="812800" cy="517525"/>
          </a:xfrm>
        </p:spPr>
        <p:txBody>
          <a:bodyPr/>
          <a:lstStyle>
            <a:lvl1pPr>
              <a:defRPr/>
            </a:lvl1pPr>
          </a:lstStyle>
          <a:p>
            <a:fld id="{4FD524B1-A30B-49BF-BE18-84ABEDCE7EF9}" type="slidenum">
              <a:rPr lang="en-CA" altLang="en-US"/>
              <a:pPr/>
              <a:t>‹#›</a:t>
            </a:fld>
            <a:endParaRPr lang="en-CA" altLang="en-US"/>
          </a:p>
        </p:txBody>
      </p:sp>
    </p:spTree>
    <p:extLst>
      <p:ext uri="{BB962C8B-B14F-4D97-AF65-F5344CB8AC3E}">
        <p14:creationId xmlns:p14="http://schemas.microsoft.com/office/powerpoint/2010/main" val="36712539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C3916C7C-9E05-6D01-6EEF-F51A771F3D20}"/>
              </a:ext>
            </a:extLst>
          </p:cNvPr>
          <p:cNvSpPr>
            <a:spLocks noGrp="1"/>
          </p:cNvSpPr>
          <p:nvPr>
            <p:ph type="dt" sz="half" idx="10"/>
          </p:nvPr>
        </p:nvSpPr>
        <p:spPr/>
        <p:txBody>
          <a:bodyPr/>
          <a:lstStyle>
            <a:lvl1pPr>
              <a:defRPr/>
            </a:lvl1pPr>
          </a:lstStyle>
          <a:p>
            <a:pPr>
              <a:defRPr/>
            </a:pPr>
            <a:fld id="{CA3B6A48-2941-4F93-973E-7F9EEC1BFBA8}" type="datetimeFigureOut">
              <a:rPr lang="en-CA"/>
              <a:pPr>
                <a:defRPr/>
              </a:pPr>
              <a:t>2026-01-14</a:t>
            </a:fld>
            <a:endParaRPr lang="en-CA"/>
          </a:p>
        </p:txBody>
      </p:sp>
      <p:sp>
        <p:nvSpPr>
          <p:cNvPr id="5" name="Footer Placeholder 2">
            <a:extLst>
              <a:ext uri="{FF2B5EF4-FFF2-40B4-BE49-F238E27FC236}">
                <a16:creationId xmlns:a16="http://schemas.microsoft.com/office/drawing/2014/main" id="{01CCCA2B-85AA-EE3A-442A-C2FD8A555AA4}"/>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93F78BEB-1337-0F3F-C5DC-46EFC086E4B3}"/>
              </a:ext>
            </a:extLst>
          </p:cNvPr>
          <p:cNvSpPr>
            <a:spLocks noGrp="1"/>
          </p:cNvSpPr>
          <p:nvPr>
            <p:ph type="sldNum" sz="quarter" idx="12"/>
          </p:nvPr>
        </p:nvSpPr>
        <p:spPr/>
        <p:txBody>
          <a:bodyPr/>
          <a:lstStyle>
            <a:lvl1pPr>
              <a:defRPr/>
            </a:lvl1pPr>
          </a:lstStyle>
          <a:p>
            <a:fld id="{DE46669E-8D49-4B08-B5BC-7FD54347AC37}" type="slidenum">
              <a:rPr lang="en-CA" altLang="en-US"/>
              <a:pPr/>
              <a:t>‹#›</a:t>
            </a:fld>
            <a:endParaRPr lang="en-CA" altLang="en-US"/>
          </a:p>
        </p:txBody>
      </p:sp>
    </p:spTree>
    <p:extLst>
      <p:ext uri="{BB962C8B-B14F-4D97-AF65-F5344CB8AC3E}">
        <p14:creationId xmlns:p14="http://schemas.microsoft.com/office/powerpoint/2010/main" val="139183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90421CD-0249-458F-9D60-9EBBCBDF829B}"/>
              </a:ext>
            </a:extLst>
          </p:cNvPr>
          <p:cNvSpPr>
            <a:spLocks noGrp="1"/>
          </p:cNvSpPr>
          <p:nvPr>
            <p:ph type="dt" sz="half" idx="10"/>
          </p:nvPr>
        </p:nvSpPr>
        <p:spPr/>
        <p:txBody>
          <a:bodyPr/>
          <a:lstStyle>
            <a:lvl1pPr>
              <a:defRPr/>
            </a:lvl1pPr>
          </a:lstStyle>
          <a:p>
            <a:pPr>
              <a:defRPr/>
            </a:pPr>
            <a:fld id="{1EA4D475-9F30-47F5-88A7-11EC53B6CA29}" type="datetimeFigureOut">
              <a:rPr lang="en-CA"/>
              <a:pPr>
                <a:defRPr/>
              </a:pPr>
              <a:t>2026-01-14</a:t>
            </a:fld>
            <a:endParaRPr lang="en-CA"/>
          </a:p>
        </p:txBody>
      </p:sp>
      <p:sp>
        <p:nvSpPr>
          <p:cNvPr id="5" name="Footer Placeholder 2">
            <a:extLst>
              <a:ext uri="{FF2B5EF4-FFF2-40B4-BE49-F238E27FC236}">
                <a16:creationId xmlns:a16="http://schemas.microsoft.com/office/drawing/2014/main" id="{04A7E63F-C958-EC0F-9FB7-6BB9D945AE23}"/>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903A7E1E-4D11-0E84-F4B2-E5A2A0F733C5}"/>
              </a:ext>
            </a:extLst>
          </p:cNvPr>
          <p:cNvSpPr>
            <a:spLocks noGrp="1"/>
          </p:cNvSpPr>
          <p:nvPr>
            <p:ph type="sldNum" sz="quarter" idx="12"/>
          </p:nvPr>
        </p:nvSpPr>
        <p:spPr/>
        <p:txBody>
          <a:bodyPr/>
          <a:lstStyle>
            <a:lvl1pPr>
              <a:defRPr/>
            </a:lvl1pPr>
          </a:lstStyle>
          <a:p>
            <a:fld id="{C65F3FF8-EC7D-4645-AE6F-D80492C1ABFC}" type="slidenum">
              <a:rPr lang="en-CA" altLang="en-US"/>
              <a:pPr/>
              <a:t>‹#›</a:t>
            </a:fld>
            <a:endParaRPr lang="en-CA" altLang="en-US"/>
          </a:p>
        </p:txBody>
      </p:sp>
    </p:spTree>
    <p:extLst>
      <p:ext uri="{BB962C8B-B14F-4D97-AF65-F5344CB8AC3E}">
        <p14:creationId xmlns:p14="http://schemas.microsoft.com/office/powerpoint/2010/main" val="212911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8F69946B-A349-CF9D-3673-7F861539FAB6}"/>
              </a:ext>
            </a:extLst>
          </p:cNvPr>
          <p:cNvSpPr>
            <a:spLocks noGrp="1"/>
          </p:cNvSpPr>
          <p:nvPr>
            <p:ph type="dt" sz="half" idx="10"/>
          </p:nvPr>
        </p:nvSpPr>
        <p:spPr/>
        <p:txBody>
          <a:bodyPr rtlCol="0"/>
          <a:lstStyle>
            <a:lvl1pPr>
              <a:defRPr/>
            </a:lvl1pPr>
          </a:lstStyle>
          <a:p>
            <a:pPr>
              <a:defRPr/>
            </a:pPr>
            <a:fld id="{CB7E7475-A144-4C16-B321-4F804D71A5D6}" type="datetimeFigureOut">
              <a:rPr lang="en-CA"/>
              <a:pPr>
                <a:defRPr/>
              </a:pPr>
              <a:t>2026-01-14</a:t>
            </a:fld>
            <a:endParaRPr lang="en-CA"/>
          </a:p>
        </p:txBody>
      </p:sp>
      <p:sp>
        <p:nvSpPr>
          <p:cNvPr id="4" name="Slide Number Placeholder 8">
            <a:extLst>
              <a:ext uri="{FF2B5EF4-FFF2-40B4-BE49-F238E27FC236}">
                <a16:creationId xmlns:a16="http://schemas.microsoft.com/office/drawing/2014/main" id="{E6C98BDD-63D8-D828-5056-D1C9481CD53F}"/>
              </a:ext>
            </a:extLst>
          </p:cNvPr>
          <p:cNvSpPr>
            <a:spLocks noGrp="1"/>
          </p:cNvSpPr>
          <p:nvPr>
            <p:ph type="sldNum" sz="quarter" idx="11"/>
          </p:nvPr>
        </p:nvSpPr>
        <p:spPr/>
        <p:txBody>
          <a:bodyPr/>
          <a:lstStyle>
            <a:lvl1pPr>
              <a:defRPr/>
            </a:lvl1pPr>
          </a:lstStyle>
          <a:p>
            <a:fld id="{88532CF3-88A7-43AC-9685-17B375477BDC}" type="slidenum">
              <a:rPr lang="en-CA" altLang="en-US"/>
              <a:pPr/>
              <a:t>‹#›</a:t>
            </a:fld>
            <a:endParaRPr lang="en-CA" altLang="en-US"/>
          </a:p>
        </p:txBody>
      </p:sp>
      <p:sp>
        <p:nvSpPr>
          <p:cNvPr id="5" name="Footer Placeholder 9">
            <a:extLst>
              <a:ext uri="{FF2B5EF4-FFF2-40B4-BE49-F238E27FC236}">
                <a16:creationId xmlns:a16="http://schemas.microsoft.com/office/drawing/2014/main" id="{E5013AA0-79DE-61C3-947F-967B8572A2BA}"/>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47834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A1D1D1-6BE8-EDBA-1BD5-F48DEA5DBDFA}"/>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F85C34C-0057-1472-976C-9E4E5AD6C901}"/>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91B9163-818E-6148-96D5-8F5DE14BA50D}"/>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CE029362-ADF3-2CB6-14C3-D3C9BA4DC929}"/>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50CCE5EA-DB9B-6894-A9DA-0B40EC276807}"/>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CF82B3D4-7297-9AB6-A47B-F29C73933CAA}"/>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037FFB21-E16D-6153-55C5-EB5893B72CC4}"/>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663A5493-5AAA-936C-B7DD-5ED6C2C2A48F}"/>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CE062F9B-D8DA-9167-C913-B18506384F83}"/>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74B9EE15-9973-A39F-B11D-2460FBB62532}"/>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0247641C-7E53-E1F3-6C46-56D975F19995}"/>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4874DE51-108B-5DE6-3BB7-0AA3BEBB9826}"/>
              </a:ext>
            </a:extLst>
          </p:cNvPr>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C57F116B-51AA-29E0-6EBC-0A535A4DFB6E}"/>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1FCBACED-5B5D-8E66-FFC2-7E2A14526525}"/>
              </a:ext>
            </a:extLst>
          </p:cNvPr>
          <p:cNvSpPr/>
          <p:nvPr/>
        </p:nvSpPr>
        <p:spPr bwMode="auto">
          <a:xfrm>
            <a:off x="2217738" y="5791200"/>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2FFFB1CB-572E-7BD1-F3E6-9373065A6346}"/>
              </a:ext>
            </a:extLst>
          </p:cNvPr>
          <p:cNvSpPr/>
          <p:nvPr/>
        </p:nvSpPr>
        <p:spPr bwMode="auto">
          <a:xfrm>
            <a:off x="2506663" y="4479925"/>
            <a:ext cx="48577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46D9FCBB-93A6-054B-24C7-32D040C1166E}"/>
              </a:ext>
            </a:extLst>
          </p:cNvPr>
          <p:cNvSpPr>
            <a:spLocks noChangeShapeType="1"/>
          </p:cNvSpPr>
          <p:nvPr/>
        </p:nvSpPr>
        <p:spPr bwMode="auto">
          <a:xfrm>
            <a:off x="12130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A7DF4F5B-96CD-854F-1E3E-5984E585D2D2}"/>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2D6629FF-8F33-45D9-8DFA-13D85B9C78D7}" type="datetimeFigureOut">
              <a:rPr lang="en-CA"/>
              <a:pPr>
                <a:defRPr/>
              </a:pPr>
              <a:t>2026-01-14</a:t>
            </a:fld>
            <a:endParaRPr lang="en-CA"/>
          </a:p>
        </p:txBody>
      </p:sp>
      <p:sp>
        <p:nvSpPr>
          <p:cNvPr id="21" name="Footer Placeholder 4">
            <a:extLst>
              <a:ext uri="{FF2B5EF4-FFF2-40B4-BE49-F238E27FC236}">
                <a16:creationId xmlns:a16="http://schemas.microsoft.com/office/drawing/2014/main" id="{494B1011-9EAA-F9DE-BDD3-13D0771AEAA9}"/>
              </a:ext>
            </a:extLst>
          </p:cNvPr>
          <p:cNvSpPr>
            <a:spLocks noGrp="1"/>
          </p:cNvSpPr>
          <p:nvPr>
            <p:ph type="ftr" sz="quarter" idx="11"/>
          </p:nvPr>
        </p:nvSpPr>
        <p:spPr bwMode="auto">
          <a:xfrm rot="5400000">
            <a:off x="10045701" y="4114800"/>
            <a:ext cx="3657600" cy="511175"/>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89EDFE27-47C6-5689-FAB5-4119260B95AE}"/>
              </a:ext>
            </a:extLst>
          </p:cNvPr>
          <p:cNvSpPr>
            <a:spLocks noGrp="1"/>
          </p:cNvSpPr>
          <p:nvPr>
            <p:ph type="sldNum" sz="quarter" idx="12"/>
          </p:nvPr>
        </p:nvSpPr>
        <p:spPr bwMode="auto">
          <a:xfrm>
            <a:off x="1785938" y="4929188"/>
            <a:ext cx="812800" cy="517525"/>
          </a:xfrm>
        </p:spPr>
        <p:txBody>
          <a:bodyPr/>
          <a:lstStyle>
            <a:lvl1pPr>
              <a:defRPr/>
            </a:lvl1pPr>
          </a:lstStyle>
          <a:p>
            <a:fld id="{181371A9-1A0F-4DD9-A065-9562726396CF}" type="slidenum">
              <a:rPr lang="en-CA" altLang="en-US"/>
              <a:pPr/>
              <a:t>‹#›</a:t>
            </a:fld>
            <a:endParaRPr lang="en-CA" altLang="en-US"/>
          </a:p>
        </p:txBody>
      </p:sp>
    </p:spTree>
    <p:extLst>
      <p:ext uri="{BB962C8B-B14F-4D97-AF65-F5344CB8AC3E}">
        <p14:creationId xmlns:p14="http://schemas.microsoft.com/office/powerpoint/2010/main" val="40782652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BDDC6A01-E67E-EC76-540E-4BC1D2B4EA38}"/>
              </a:ext>
            </a:extLst>
          </p:cNvPr>
          <p:cNvSpPr>
            <a:spLocks noGrp="1"/>
          </p:cNvSpPr>
          <p:nvPr>
            <p:ph type="dt" sz="half" idx="10"/>
          </p:nvPr>
        </p:nvSpPr>
        <p:spPr/>
        <p:txBody>
          <a:bodyPr/>
          <a:lstStyle>
            <a:lvl1pPr>
              <a:defRPr/>
            </a:lvl1pPr>
          </a:lstStyle>
          <a:p>
            <a:pPr>
              <a:defRPr/>
            </a:pPr>
            <a:fld id="{9C439BD5-A249-4272-8B43-F9CEB231B839}" type="datetimeFigureOut">
              <a:rPr lang="en-CA"/>
              <a:pPr>
                <a:defRPr/>
              </a:pPr>
              <a:t>2026-01-14</a:t>
            </a:fld>
            <a:endParaRPr lang="en-CA"/>
          </a:p>
        </p:txBody>
      </p:sp>
      <p:sp>
        <p:nvSpPr>
          <p:cNvPr id="4" name="Footer Placeholder 2">
            <a:extLst>
              <a:ext uri="{FF2B5EF4-FFF2-40B4-BE49-F238E27FC236}">
                <a16:creationId xmlns:a16="http://schemas.microsoft.com/office/drawing/2014/main" id="{54AF38C4-ACC8-6F08-557E-7092288885CD}"/>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22">
            <a:extLst>
              <a:ext uri="{FF2B5EF4-FFF2-40B4-BE49-F238E27FC236}">
                <a16:creationId xmlns:a16="http://schemas.microsoft.com/office/drawing/2014/main" id="{131055BD-7A07-7207-3925-656F2B7409EA}"/>
              </a:ext>
            </a:extLst>
          </p:cNvPr>
          <p:cNvSpPr>
            <a:spLocks noGrp="1"/>
          </p:cNvSpPr>
          <p:nvPr>
            <p:ph type="sldNum" sz="quarter" idx="12"/>
          </p:nvPr>
        </p:nvSpPr>
        <p:spPr/>
        <p:txBody>
          <a:bodyPr/>
          <a:lstStyle>
            <a:lvl1pPr>
              <a:defRPr/>
            </a:lvl1pPr>
          </a:lstStyle>
          <a:p>
            <a:fld id="{0DE47E31-B4F2-4C07-BED5-50EF25E20C24}" type="slidenum">
              <a:rPr lang="en-CA" altLang="en-US"/>
              <a:pPr/>
              <a:t>‹#›</a:t>
            </a:fld>
            <a:endParaRPr lang="en-CA" altLang="en-US"/>
          </a:p>
        </p:txBody>
      </p:sp>
    </p:spTree>
    <p:extLst>
      <p:ext uri="{BB962C8B-B14F-4D97-AF65-F5344CB8AC3E}">
        <p14:creationId xmlns:p14="http://schemas.microsoft.com/office/powerpoint/2010/main" val="221445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3" name="Date Placeholder 13">
            <a:extLst>
              <a:ext uri="{FF2B5EF4-FFF2-40B4-BE49-F238E27FC236}">
                <a16:creationId xmlns:a16="http://schemas.microsoft.com/office/drawing/2014/main" id="{FCA16135-B646-1E1F-0BAE-4A87B7A647CD}"/>
              </a:ext>
            </a:extLst>
          </p:cNvPr>
          <p:cNvSpPr>
            <a:spLocks noGrp="1"/>
          </p:cNvSpPr>
          <p:nvPr>
            <p:ph type="dt" sz="half" idx="10"/>
          </p:nvPr>
        </p:nvSpPr>
        <p:spPr/>
        <p:txBody>
          <a:bodyPr/>
          <a:lstStyle>
            <a:lvl1pPr>
              <a:defRPr/>
            </a:lvl1pPr>
          </a:lstStyle>
          <a:p>
            <a:pPr>
              <a:defRPr/>
            </a:pPr>
            <a:fld id="{BB2CDA2E-5C8D-400B-8188-F6093EE89E6C}" type="datetimeFigureOut">
              <a:rPr lang="en-CA"/>
              <a:pPr>
                <a:defRPr/>
              </a:pPr>
              <a:t>2026-01-14</a:t>
            </a:fld>
            <a:endParaRPr lang="en-CA"/>
          </a:p>
        </p:txBody>
      </p:sp>
      <p:sp>
        <p:nvSpPr>
          <p:cNvPr id="4" name="Footer Placeholder 2">
            <a:extLst>
              <a:ext uri="{FF2B5EF4-FFF2-40B4-BE49-F238E27FC236}">
                <a16:creationId xmlns:a16="http://schemas.microsoft.com/office/drawing/2014/main" id="{BA99F7B4-F8F2-DF93-51D6-4FF01EECF3A9}"/>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22">
            <a:extLst>
              <a:ext uri="{FF2B5EF4-FFF2-40B4-BE49-F238E27FC236}">
                <a16:creationId xmlns:a16="http://schemas.microsoft.com/office/drawing/2014/main" id="{2A5380AA-6224-8901-467C-F9CEC20E2729}"/>
              </a:ext>
            </a:extLst>
          </p:cNvPr>
          <p:cNvSpPr>
            <a:spLocks noGrp="1"/>
          </p:cNvSpPr>
          <p:nvPr>
            <p:ph type="sldNum" sz="quarter" idx="12"/>
          </p:nvPr>
        </p:nvSpPr>
        <p:spPr/>
        <p:txBody>
          <a:bodyPr/>
          <a:lstStyle>
            <a:lvl1pPr>
              <a:defRPr/>
            </a:lvl1pPr>
          </a:lstStyle>
          <a:p>
            <a:fld id="{FFF24623-668E-494C-A24A-C186BD6B15DD}" type="slidenum">
              <a:rPr lang="en-CA" altLang="en-US"/>
              <a:pPr/>
              <a:t>‹#›</a:t>
            </a:fld>
            <a:endParaRPr lang="en-CA" altLang="en-US"/>
          </a:p>
        </p:txBody>
      </p:sp>
    </p:spTree>
    <p:extLst>
      <p:ext uri="{BB962C8B-B14F-4D97-AF65-F5344CB8AC3E}">
        <p14:creationId xmlns:p14="http://schemas.microsoft.com/office/powerpoint/2010/main" val="368585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DA0F88C7-B8C3-7B1E-5F6A-4902DA92F29A}"/>
              </a:ext>
            </a:extLst>
          </p:cNvPr>
          <p:cNvSpPr>
            <a:spLocks noGrp="1"/>
          </p:cNvSpPr>
          <p:nvPr>
            <p:ph type="dt" sz="half" idx="10"/>
          </p:nvPr>
        </p:nvSpPr>
        <p:spPr/>
        <p:txBody>
          <a:bodyPr rtlCol="0"/>
          <a:lstStyle>
            <a:lvl1pPr>
              <a:defRPr/>
            </a:lvl1pPr>
          </a:lstStyle>
          <a:p>
            <a:pPr>
              <a:defRPr/>
            </a:pPr>
            <a:fld id="{5F7ED353-012E-4F36-9EF8-1F26EAA42EA1}" type="datetimeFigureOut">
              <a:rPr lang="en-CA"/>
              <a:pPr>
                <a:defRPr/>
              </a:pPr>
              <a:t>2026-01-14</a:t>
            </a:fld>
            <a:endParaRPr lang="en-CA"/>
          </a:p>
        </p:txBody>
      </p:sp>
      <p:sp>
        <p:nvSpPr>
          <p:cNvPr id="4" name="Slide Number Placeholder 6">
            <a:extLst>
              <a:ext uri="{FF2B5EF4-FFF2-40B4-BE49-F238E27FC236}">
                <a16:creationId xmlns:a16="http://schemas.microsoft.com/office/drawing/2014/main" id="{E8F5143A-232E-A573-4168-00DD388B8684}"/>
              </a:ext>
            </a:extLst>
          </p:cNvPr>
          <p:cNvSpPr>
            <a:spLocks noGrp="1"/>
          </p:cNvSpPr>
          <p:nvPr>
            <p:ph type="sldNum" sz="quarter" idx="11"/>
          </p:nvPr>
        </p:nvSpPr>
        <p:spPr/>
        <p:txBody>
          <a:bodyPr/>
          <a:lstStyle>
            <a:lvl1pPr>
              <a:defRPr/>
            </a:lvl1pPr>
          </a:lstStyle>
          <a:p>
            <a:fld id="{DC0B9153-E978-45E0-9295-C0FE63173E19}" type="slidenum">
              <a:rPr lang="en-CA" altLang="en-US"/>
              <a:pPr/>
              <a:t>‹#›</a:t>
            </a:fld>
            <a:endParaRPr lang="en-CA" altLang="en-US"/>
          </a:p>
        </p:txBody>
      </p:sp>
      <p:sp>
        <p:nvSpPr>
          <p:cNvPr id="5" name="Footer Placeholder 7">
            <a:extLst>
              <a:ext uri="{FF2B5EF4-FFF2-40B4-BE49-F238E27FC236}">
                <a16:creationId xmlns:a16="http://schemas.microsoft.com/office/drawing/2014/main" id="{C2031F37-8575-6B31-4319-1938A65157E3}"/>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411728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99AB4230-DD0F-67BF-D714-0855E94C872E}"/>
              </a:ext>
            </a:extLst>
          </p:cNvPr>
          <p:cNvSpPr>
            <a:spLocks noGrp="1"/>
          </p:cNvSpPr>
          <p:nvPr>
            <p:ph type="dt" sz="half" idx="10"/>
          </p:nvPr>
        </p:nvSpPr>
        <p:spPr/>
        <p:txBody>
          <a:bodyPr/>
          <a:lstStyle>
            <a:lvl1pPr>
              <a:defRPr/>
            </a:lvl1pPr>
          </a:lstStyle>
          <a:p>
            <a:pPr>
              <a:defRPr/>
            </a:pPr>
            <a:fld id="{336FC392-A846-4048-8370-D4D02288450E}" type="datetimeFigureOut">
              <a:rPr lang="en-CA"/>
              <a:pPr>
                <a:defRPr/>
              </a:pPr>
              <a:t>2026-01-14</a:t>
            </a:fld>
            <a:endParaRPr lang="en-CA"/>
          </a:p>
        </p:txBody>
      </p:sp>
      <p:sp>
        <p:nvSpPr>
          <p:cNvPr id="3" name="Footer Placeholder 2">
            <a:extLst>
              <a:ext uri="{FF2B5EF4-FFF2-40B4-BE49-F238E27FC236}">
                <a16:creationId xmlns:a16="http://schemas.microsoft.com/office/drawing/2014/main" id="{D4280204-F765-57B6-0F9E-26B9872CD7CB}"/>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0D69469E-A90B-D7CF-84ED-AD697D940C95}"/>
              </a:ext>
            </a:extLst>
          </p:cNvPr>
          <p:cNvSpPr>
            <a:spLocks noGrp="1"/>
          </p:cNvSpPr>
          <p:nvPr>
            <p:ph type="sldNum" sz="quarter" idx="12"/>
          </p:nvPr>
        </p:nvSpPr>
        <p:spPr/>
        <p:txBody>
          <a:bodyPr/>
          <a:lstStyle>
            <a:lvl1pPr>
              <a:defRPr/>
            </a:lvl1pPr>
          </a:lstStyle>
          <a:p>
            <a:fld id="{7DDB77A4-450C-43A0-AFDD-5DC2299A712B}" type="slidenum">
              <a:rPr lang="en-CA" altLang="en-US"/>
              <a:pPr/>
              <a:t>‹#›</a:t>
            </a:fld>
            <a:endParaRPr lang="en-CA" altLang="en-US"/>
          </a:p>
        </p:txBody>
      </p:sp>
    </p:spTree>
    <p:extLst>
      <p:ext uri="{BB962C8B-B14F-4D97-AF65-F5344CB8AC3E}">
        <p14:creationId xmlns:p14="http://schemas.microsoft.com/office/powerpoint/2010/main" val="2255866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7D955AAE-E262-2784-E0E2-49E86F8D4741}"/>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5" name="Straight Connector 4">
            <a:extLst>
              <a:ext uri="{FF2B5EF4-FFF2-40B4-BE49-F238E27FC236}">
                <a16:creationId xmlns:a16="http://schemas.microsoft.com/office/drawing/2014/main" id="{0421573A-D35E-87A6-8AFD-F02719A45670}"/>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16">
            <a:extLst>
              <a:ext uri="{FF2B5EF4-FFF2-40B4-BE49-F238E27FC236}">
                <a16:creationId xmlns:a16="http://schemas.microsoft.com/office/drawing/2014/main" id="{1C25126B-C9FC-5CEE-5E39-A4350572E3EF}"/>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traight Connector 17">
            <a:extLst>
              <a:ext uri="{FF2B5EF4-FFF2-40B4-BE49-F238E27FC236}">
                <a16:creationId xmlns:a16="http://schemas.microsoft.com/office/drawing/2014/main" id="{4A6BE490-8AAB-66FE-048D-17F8F24766AE}"/>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10B4593B-9FBD-B0F4-DE11-CA628D334CCB}"/>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9">
            <a:extLst>
              <a:ext uri="{FF2B5EF4-FFF2-40B4-BE49-F238E27FC236}">
                <a16:creationId xmlns:a16="http://schemas.microsoft.com/office/drawing/2014/main" id="{6276A2CA-7E04-E6DC-61CD-EB3F073958CC}"/>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Oval 9">
            <a:extLst>
              <a:ext uri="{FF2B5EF4-FFF2-40B4-BE49-F238E27FC236}">
                <a16:creationId xmlns:a16="http://schemas.microsoft.com/office/drawing/2014/main" id="{99268C9B-615F-C654-EE66-64639B2C6DC4}"/>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20">
            <a:extLst>
              <a:ext uri="{FF2B5EF4-FFF2-40B4-BE49-F238E27FC236}">
                <a16:creationId xmlns:a16="http://schemas.microsoft.com/office/drawing/2014/main" id="{23780518-E8D9-0977-70CC-1C552DD83B4E}"/>
              </a:ext>
            </a:extLst>
          </p:cNvPr>
          <p:cNvSpPr>
            <a:spLocks noGrp="1"/>
          </p:cNvSpPr>
          <p:nvPr>
            <p:ph type="dt" sz="half" idx="10"/>
          </p:nvPr>
        </p:nvSpPr>
        <p:spPr/>
        <p:txBody>
          <a:bodyPr rtlCol="0"/>
          <a:lstStyle>
            <a:lvl1pPr>
              <a:defRPr/>
            </a:lvl1pPr>
          </a:lstStyle>
          <a:p>
            <a:pPr>
              <a:defRPr/>
            </a:pPr>
            <a:fld id="{60B8AA5B-AC5C-4ADC-88A0-58D0AD4518AC}" type="datetimeFigureOut">
              <a:rPr lang="en-CA"/>
              <a:pPr>
                <a:defRPr/>
              </a:pPr>
              <a:t>2026-01-14</a:t>
            </a:fld>
            <a:endParaRPr lang="en-CA"/>
          </a:p>
        </p:txBody>
      </p:sp>
      <p:sp>
        <p:nvSpPr>
          <p:cNvPr id="12" name="Slide Number Placeholder 21">
            <a:extLst>
              <a:ext uri="{FF2B5EF4-FFF2-40B4-BE49-F238E27FC236}">
                <a16:creationId xmlns:a16="http://schemas.microsoft.com/office/drawing/2014/main" id="{280635BD-5FF8-5503-B9BA-44882A2F47A3}"/>
              </a:ext>
            </a:extLst>
          </p:cNvPr>
          <p:cNvSpPr>
            <a:spLocks noGrp="1"/>
          </p:cNvSpPr>
          <p:nvPr>
            <p:ph type="sldNum" sz="quarter" idx="11"/>
          </p:nvPr>
        </p:nvSpPr>
        <p:spPr/>
        <p:txBody>
          <a:bodyPr/>
          <a:lstStyle>
            <a:lvl1pPr>
              <a:defRPr/>
            </a:lvl1pPr>
          </a:lstStyle>
          <a:p>
            <a:fld id="{C5A0C9AB-088B-496F-8FA1-EFFA1E784EEF}" type="slidenum">
              <a:rPr lang="en-CA" altLang="en-US"/>
              <a:pPr/>
              <a:t>‹#›</a:t>
            </a:fld>
            <a:endParaRPr lang="en-CA" altLang="en-US"/>
          </a:p>
        </p:txBody>
      </p:sp>
      <p:sp>
        <p:nvSpPr>
          <p:cNvPr id="13" name="Footer Placeholder 22">
            <a:extLst>
              <a:ext uri="{FF2B5EF4-FFF2-40B4-BE49-F238E27FC236}">
                <a16:creationId xmlns:a16="http://schemas.microsoft.com/office/drawing/2014/main" id="{A9C4D77F-DA72-F39C-CBF7-1F5B96960A1B}"/>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7495792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71EFE044-E292-5243-1C76-098649394E93}"/>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03D8A147-EB10-9D2C-D60B-A02BBAE807FA}"/>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1E6ADBAF-36F5-9E97-6DFA-14BB50C94EEE}"/>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8248F0D5-19AF-1C3E-C92B-8D7A04191919}"/>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369D1390-CC4F-7326-DD8E-C1B9225A595C}"/>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1DDE568B-E0BD-1E1F-A67A-BA636EAF2B5A}"/>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66F4DD0E-0F3D-8E23-3A3A-3F9530F43DB9}"/>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186BDE3A-1CA5-54EA-3BAB-9F79066C52DA}"/>
              </a:ext>
            </a:extLst>
          </p:cNvPr>
          <p:cNvSpPr>
            <a:spLocks noGrp="1"/>
          </p:cNvSpPr>
          <p:nvPr>
            <p:ph type="dt" sz="half" idx="10"/>
          </p:nvPr>
        </p:nvSpPr>
        <p:spPr/>
        <p:txBody>
          <a:bodyPr rtlCol="0"/>
          <a:lstStyle>
            <a:lvl1pPr>
              <a:defRPr/>
            </a:lvl1pPr>
          </a:lstStyle>
          <a:p>
            <a:pPr>
              <a:defRPr/>
            </a:pPr>
            <a:fld id="{F4B382EC-0FCE-4629-97B2-8E434C7C39BC}" type="datetimeFigureOut">
              <a:rPr lang="en-CA"/>
              <a:pPr>
                <a:defRPr/>
              </a:pPr>
              <a:t>2026-01-14</a:t>
            </a:fld>
            <a:endParaRPr lang="en-CA"/>
          </a:p>
        </p:txBody>
      </p:sp>
      <p:sp>
        <p:nvSpPr>
          <p:cNvPr id="13" name="Slide Number Placeholder 17">
            <a:extLst>
              <a:ext uri="{FF2B5EF4-FFF2-40B4-BE49-F238E27FC236}">
                <a16:creationId xmlns:a16="http://schemas.microsoft.com/office/drawing/2014/main" id="{D596EBB5-C0F5-894E-3F98-C8C45BE4C1E2}"/>
              </a:ext>
            </a:extLst>
          </p:cNvPr>
          <p:cNvSpPr>
            <a:spLocks noGrp="1"/>
          </p:cNvSpPr>
          <p:nvPr>
            <p:ph type="sldNum" sz="quarter" idx="11"/>
          </p:nvPr>
        </p:nvSpPr>
        <p:spPr/>
        <p:txBody>
          <a:bodyPr/>
          <a:lstStyle>
            <a:lvl1pPr>
              <a:defRPr/>
            </a:lvl1pPr>
          </a:lstStyle>
          <a:p>
            <a:fld id="{5532F57B-373C-4BDF-9E0D-E2B69A3CB8FF}" type="slidenum">
              <a:rPr lang="en-CA" altLang="en-US"/>
              <a:pPr/>
              <a:t>‹#›</a:t>
            </a:fld>
            <a:endParaRPr lang="en-CA" altLang="en-US"/>
          </a:p>
        </p:txBody>
      </p:sp>
      <p:sp>
        <p:nvSpPr>
          <p:cNvPr id="14" name="Footer Placeholder 20">
            <a:extLst>
              <a:ext uri="{FF2B5EF4-FFF2-40B4-BE49-F238E27FC236}">
                <a16:creationId xmlns:a16="http://schemas.microsoft.com/office/drawing/2014/main" id="{65F507D9-E628-1ABE-5E31-8E371C0BBDFE}"/>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48091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E1232E66-5C9E-4D16-A981-5C5B69BB4B6E}"/>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F9613FAA-238B-47A9-8CD3-80C18E61DDC4}"/>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24BB7E3C-1A2F-1D7B-12C3-D385DAFAB44A}"/>
              </a:ext>
            </a:extLst>
          </p:cNvPr>
          <p:cNvSpPr>
            <a:spLocks noGrp="1"/>
          </p:cNvSpPr>
          <p:nvPr>
            <p:ph type="body" idx="1"/>
          </p:nvPr>
        </p:nvSpPr>
        <p:spPr bwMode="auto">
          <a:xfrm>
            <a:off x="609600" y="1600200"/>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F412C314-E714-4FD0-AD67-DB2A1C85E7F8}"/>
              </a:ext>
            </a:extLst>
          </p:cNvPr>
          <p:cNvSpPr>
            <a:spLocks noGrp="1"/>
          </p:cNvSpPr>
          <p:nvPr>
            <p:ph type="dt" sz="half" idx="2"/>
          </p:nvPr>
        </p:nvSpPr>
        <p:spPr>
          <a:xfrm rot="5400000">
            <a:off x="10453688" y="1017588"/>
            <a:ext cx="2011362" cy="512762"/>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1E09F9D2-F873-42FD-98A9-764BCA9C4CB6}" type="datetimeFigureOut">
              <a:rPr lang="en-CA"/>
              <a:pPr>
                <a:defRPr/>
              </a:pPr>
              <a:t>2026-01-14</a:t>
            </a:fld>
            <a:endParaRPr lang="en-CA"/>
          </a:p>
        </p:txBody>
      </p:sp>
      <p:sp>
        <p:nvSpPr>
          <p:cNvPr id="3" name="Footer Placeholder 2">
            <a:extLst>
              <a:ext uri="{FF2B5EF4-FFF2-40B4-BE49-F238E27FC236}">
                <a16:creationId xmlns:a16="http://schemas.microsoft.com/office/drawing/2014/main" id="{42460631-BBB2-4275-88B1-B7953BFE69DD}"/>
              </a:ext>
            </a:extLst>
          </p:cNvPr>
          <p:cNvSpPr>
            <a:spLocks noGrp="1"/>
          </p:cNvSpPr>
          <p:nvPr>
            <p:ph type="ftr" sz="quarter" idx="3"/>
          </p:nvPr>
        </p:nvSpPr>
        <p:spPr>
          <a:xfrm rot="5400000">
            <a:off x="9852819" y="3675857"/>
            <a:ext cx="3200400" cy="487362"/>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F8265CBA-7C3E-43BC-9AF9-618475A2D8A7}"/>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92F5D058-D80F-C9F3-EF35-31D3D3050EB7}"/>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80CB1CDF-1E43-47C0-A26E-0EB7D907FD37}"/>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9E2ACB89-A5D3-8364-EF67-1F17541A3D96}"/>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C9CEF346-4474-440D-8CA0-5080552448E4}"/>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BFD653E9-35F0-4A9E-99CE-FAEC06BF322F}"/>
              </a:ext>
            </a:extLst>
          </p:cNvPr>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fld id="{4312D5A6-A84E-45F4-8624-4AB22D7FA012}"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65" r:id="rId4"/>
    <p:sldLayoutId id="2147483866" r:id="rId5"/>
    <p:sldLayoutId id="2147483873" r:id="rId6"/>
    <p:sldLayoutId id="2147483867" r:id="rId7"/>
    <p:sldLayoutId id="2147483874" r:id="rId8"/>
    <p:sldLayoutId id="2147483875" r:id="rId9"/>
    <p:sldLayoutId id="2147483868" r:id="rId10"/>
    <p:sldLayoutId id="2147483869"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6.wmf"/><Relationship Id="rId3" Type="http://schemas.openxmlformats.org/officeDocument/2006/relationships/notesSlide" Target="../notesSlides/notesSlide14.xml"/><Relationship Id="rId7" Type="http://schemas.openxmlformats.org/officeDocument/2006/relationships/image" Target="../media/image43.wmf"/><Relationship Id="rId12"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oleObject" Target="../embeddings/oleObject36.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4.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6.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oleObject" Target="../embeddings/oleObject1.bin"/><Relationship Id="rId5" Type="http://schemas.openxmlformats.org/officeDocument/2006/relationships/image" Target="../media/image50.wmf"/><Relationship Id="rId4" Type="http://schemas.openxmlformats.org/officeDocument/2006/relationships/oleObject" Target="../embeddings/oleObject40.bin"/><Relationship Id="rId9" Type="http://schemas.openxmlformats.org/officeDocument/2006/relationships/image" Target="../media/image3.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55.wmf"/><Relationship Id="rId18" Type="http://schemas.openxmlformats.org/officeDocument/2006/relationships/oleObject" Target="../embeddings/oleObject48.bin"/><Relationship Id="rId3" Type="http://schemas.openxmlformats.org/officeDocument/2006/relationships/notesSlide" Target="../notesSlides/notesSlide17.xml"/><Relationship Id="rId21" Type="http://schemas.openxmlformats.org/officeDocument/2006/relationships/image" Target="../media/image43.wmf"/><Relationship Id="rId7" Type="http://schemas.openxmlformats.org/officeDocument/2006/relationships/image" Target="../media/image52.wmf"/><Relationship Id="rId12" Type="http://schemas.openxmlformats.org/officeDocument/2006/relationships/oleObject" Target="../embeddings/oleObject45.bin"/><Relationship Id="rId17" Type="http://schemas.openxmlformats.org/officeDocument/2006/relationships/image" Target="../media/image57.wmf"/><Relationship Id="rId25"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oleObject" Target="../embeddings/oleObject47.bin"/><Relationship Id="rId20" Type="http://schemas.openxmlformats.org/officeDocument/2006/relationships/oleObject" Target="../embeddings/oleObject49.bin"/><Relationship Id="rId1" Type="http://schemas.openxmlformats.org/officeDocument/2006/relationships/tags" Target="../tags/tag18.xml"/><Relationship Id="rId6" Type="http://schemas.openxmlformats.org/officeDocument/2006/relationships/oleObject" Target="../embeddings/oleObject42.bin"/><Relationship Id="rId11" Type="http://schemas.openxmlformats.org/officeDocument/2006/relationships/image" Target="../media/image54.wmf"/><Relationship Id="rId24" Type="http://schemas.openxmlformats.org/officeDocument/2006/relationships/oleObject" Target="../embeddings/oleObject51.bin"/><Relationship Id="rId5" Type="http://schemas.openxmlformats.org/officeDocument/2006/relationships/image" Target="../media/image51.wmf"/><Relationship Id="rId15" Type="http://schemas.openxmlformats.org/officeDocument/2006/relationships/image" Target="../media/image56.wmf"/><Relationship Id="rId23" Type="http://schemas.openxmlformats.org/officeDocument/2006/relationships/image" Target="../media/image44.wmf"/><Relationship Id="rId10" Type="http://schemas.openxmlformats.org/officeDocument/2006/relationships/oleObject" Target="../embeddings/oleObject44.bin"/><Relationship Id="rId19" Type="http://schemas.openxmlformats.org/officeDocument/2006/relationships/image" Target="../media/image58.wmf"/><Relationship Id="rId4" Type="http://schemas.openxmlformats.org/officeDocument/2006/relationships/oleObject" Target="../embeddings/oleObject41.bin"/><Relationship Id="rId9" Type="http://schemas.openxmlformats.org/officeDocument/2006/relationships/image" Target="../media/image53.wmf"/><Relationship Id="rId14" Type="http://schemas.openxmlformats.org/officeDocument/2006/relationships/oleObject" Target="../embeddings/oleObject46.bin"/><Relationship Id="rId22" Type="http://schemas.openxmlformats.org/officeDocument/2006/relationships/oleObject" Target="../embeddings/oleObject50.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18.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oleObject" Target="../embeddings/oleObject53.bin"/><Relationship Id="rId11" Type="http://schemas.openxmlformats.org/officeDocument/2006/relationships/image" Target="../media/image45.wmf"/><Relationship Id="rId5" Type="http://schemas.openxmlformats.org/officeDocument/2006/relationships/image" Target="../media/image58.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4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13" Type="http://schemas.openxmlformats.org/officeDocument/2006/relationships/image" Target="../media/image63.wmf"/><Relationship Id="rId18" Type="http://schemas.openxmlformats.org/officeDocument/2006/relationships/oleObject" Target="../embeddings/oleObject63.bin"/><Relationship Id="rId26" Type="http://schemas.openxmlformats.org/officeDocument/2006/relationships/oleObject" Target="../embeddings/oleObject67.bin"/><Relationship Id="rId3" Type="http://schemas.openxmlformats.org/officeDocument/2006/relationships/notesSlide" Target="../notesSlides/notesSlide20.xml"/><Relationship Id="rId21" Type="http://schemas.openxmlformats.org/officeDocument/2006/relationships/image" Target="../media/image66.wmf"/><Relationship Id="rId7" Type="http://schemas.openxmlformats.org/officeDocument/2006/relationships/image" Target="../media/image60.wmf"/><Relationship Id="rId12" Type="http://schemas.openxmlformats.org/officeDocument/2006/relationships/oleObject" Target="../embeddings/oleObject60.bin"/><Relationship Id="rId17" Type="http://schemas.openxmlformats.org/officeDocument/2006/relationships/image" Target="../media/image64.wmf"/><Relationship Id="rId25" Type="http://schemas.openxmlformats.org/officeDocument/2006/relationships/image" Target="../media/image68.wmf"/><Relationship Id="rId33" Type="http://schemas.openxmlformats.org/officeDocument/2006/relationships/image" Target="../media/image72.wmf"/><Relationship Id="rId2" Type="http://schemas.openxmlformats.org/officeDocument/2006/relationships/slideLayout" Target="../slideLayouts/slideLayout2.xml"/><Relationship Id="rId16" Type="http://schemas.openxmlformats.org/officeDocument/2006/relationships/oleObject" Target="../embeddings/oleObject62.bin"/><Relationship Id="rId20" Type="http://schemas.openxmlformats.org/officeDocument/2006/relationships/oleObject" Target="../embeddings/oleObject64.bin"/><Relationship Id="rId29" Type="http://schemas.openxmlformats.org/officeDocument/2006/relationships/image" Target="../media/image70.wmf"/><Relationship Id="rId1" Type="http://schemas.openxmlformats.org/officeDocument/2006/relationships/tags" Target="../tags/tag21.xml"/><Relationship Id="rId6" Type="http://schemas.openxmlformats.org/officeDocument/2006/relationships/oleObject" Target="../embeddings/oleObject57.bin"/><Relationship Id="rId11" Type="http://schemas.openxmlformats.org/officeDocument/2006/relationships/image" Target="../media/image62.wmf"/><Relationship Id="rId24" Type="http://schemas.openxmlformats.org/officeDocument/2006/relationships/oleObject" Target="../embeddings/oleObject66.bin"/><Relationship Id="rId32" Type="http://schemas.openxmlformats.org/officeDocument/2006/relationships/oleObject" Target="../embeddings/oleObject70.bin"/><Relationship Id="rId5" Type="http://schemas.openxmlformats.org/officeDocument/2006/relationships/image" Target="../media/image59.wmf"/><Relationship Id="rId15" Type="http://schemas.openxmlformats.org/officeDocument/2006/relationships/image" Target="../media/image58.wmf"/><Relationship Id="rId23" Type="http://schemas.openxmlformats.org/officeDocument/2006/relationships/image" Target="../media/image67.wmf"/><Relationship Id="rId28" Type="http://schemas.openxmlformats.org/officeDocument/2006/relationships/oleObject" Target="../embeddings/oleObject68.bin"/><Relationship Id="rId10" Type="http://schemas.openxmlformats.org/officeDocument/2006/relationships/oleObject" Target="../embeddings/oleObject59.bin"/><Relationship Id="rId19" Type="http://schemas.openxmlformats.org/officeDocument/2006/relationships/image" Target="../media/image65.wmf"/><Relationship Id="rId31" Type="http://schemas.openxmlformats.org/officeDocument/2006/relationships/image" Target="../media/image71.wmf"/><Relationship Id="rId4" Type="http://schemas.openxmlformats.org/officeDocument/2006/relationships/oleObject" Target="../embeddings/oleObject56.bin"/><Relationship Id="rId9" Type="http://schemas.openxmlformats.org/officeDocument/2006/relationships/image" Target="../media/image61.wmf"/><Relationship Id="rId14" Type="http://schemas.openxmlformats.org/officeDocument/2006/relationships/oleObject" Target="../embeddings/oleObject61.bin"/><Relationship Id="rId22" Type="http://schemas.openxmlformats.org/officeDocument/2006/relationships/oleObject" Target="../embeddings/oleObject65.bin"/><Relationship Id="rId27" Type="http://schemas.openxmlformats.org/officeDocument/2006/relationships/image" Target="../media/image69.wmf"/><Relationship Id="rId30" Type="http://schemas.openxmlformats.org/officeDocument/2006/relationships/oleObject" Target="../embeddings/oleObject69.bin"/><Relationship Id="rId8" Type="http://schemas.openxmlformats.org/officeDocument/2006/relationships/oleObject" Target="../embeddings/oleObject58.bin"/></Relationships>
</file>

<file path=ppt/slides/_rels/slide2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notesSlide" Target="../notesSlides/notesSlide21.xml"/><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13" Type="http://schemas.openxmlformats.org/officeDocument/2006/relationships/image" Target="../media/image82.wmf"/><Relationship Id="rId18" Type="http://schemas.openxmlformats.org/officeDocument/2006/relationships/oleObject" Target="../embeddings/oleObject78.bin"/><Relationship Id="rId26" Type="http://schemas.openxmlformats.org/officeDocument/2006/relationships/oleObject" Target="../embeddings/oleObject82.bin"/><Relationship Id="rId3" Type="http://schemas.openxmlformats.org/officeDocument/2006/relationships/notesSlide" Target="../notesSlides/notesSlide23.xml"/><Relationship Id="rId21" Type="http://schemas.openxmlformats.org/officeDocument/2006/relationships/image" Target="../media/image86.wmf"/><Relationship Id="rId34" Type="http://schemas.openxmlformats.org/officeDocument/2006/relationships/image" Target="../media/image92.wmf"/><Relationship Id="rId7" Type="http://schemas.openxmlformats.org/officeDocument/2006/relationships/image" Target="../media/image79.wmf"/><Relationship Id="rId12" Type="http://schemas.openxmlformats.org/officeDocument/2006/relationships/oleObject" Target="../embeddings/oleObject75.bin"/><Relationship Id="rId17" Type="http://schemas.openxmlformats.org/officeDocument/2006/relationships/image" Target="../media/image84.wmf"/><Relationship Id="rId25" Type="http://schemas.openxmlformats.org/officeDocument/2006/relationships/image" Target="../media/image88.wmf"/><Relationship Id="rId33" Type="http://schemas.openxmlformats.org/officeDocument/2006/relationships/oleObject" Target="../embeddings/oleObject86.bin"/><Relationship Id="rId2" Type="http://schemas.openxmlformats.org/officeDocument/2006/relationships/slideLayout" Target="../slideLayouts/slideLayout2.xml"/><Relationship Id="rId16" Type="http://schemas.openxmlformats.org/officeDocument/2006/relationships/oleObject" Target="../embeddings/oleObject77.bin"/><Relationship Id="rId20" Type="http://schemas.openxmlformats.org/officeDocument/2006/relationships/oleObject" Target="../embeddings/oleObject79.bin"/><Relationship Id="rId29" Type="http://schemas.openxmlformats.org/officeDocument/2006/relationships/image" Target="../media/image90.wmf"/><Relationship Id="rId1" Type="http://schemas.openxmlformats.org/officeDocument/2006/relationships/tags" Target="../tags/tag24.xml"/><Relationship Id="rId6" Type="http://schemas.openxmlformats.org/officeDocument/2006/relationships/oleObject" Target="../embeddings/oleObject72.bin"/><Relationship Id="rId11" Type="http://schemas.openxmlformats.org/officeDocument/2006/relationships/image" Target="../media/image81.wmf"/><Relationship Id="rId24" Type="http://schemas.openxmlformats.org/officeDocument/2006/relationships/oleObject" Target="../embeddings/oleObject81.bin"/><Relationship Id="rId32" Type="http://schemas.openxmlformats.org/officeDocument/2006/relationships/image" Target="../media/image91.wmf"/><Relationship Id="rId5" Type="http://schemas.openxmlformats.org/officeDocument/2006/relationships/image" Target="../media/image78.wmf"/><Relationship Id="rId15" Type="http://schemas.openxmlformats.org/officeDocument/2006/relationships/image" Target="../media/image83.wmf"/><Relationship Id="rId23" Type="http://schemas.openxmlformats.org/officeDocument/2006/relationships/image" Target="../media/image87.wmf"/><Relationship Id="rId28" Type="http://schemas.openxmlformats.org/officeDocument/2006/relationships/oleObject" Target="../embeddings/oleObject83.bin"/><Relationship Id="rId10" Type="http://schemas.openxmlformats.org/officeDocument/2006/relationships/oleObject" Target="../embeddings/oleObject74.bin"/><Relationship Id="rId19" Type="http://schemas.openxmlformats.org/officeDocument/2006/relationships/image" Target="../media/image85.wmf"/><Relationship Id="rId31" Type="http://schemas.openxmlformats.org/officeDocument/2006/relationships/oleObject" Target="../embeddings/oleObject85.bin"/><Relationship Id="rId4" Type="http://schemas.openxmlformats.org/officeDocument/2006/relationships/oleObject" Target="../embeddings/oleObject71.bin"/><Relationship Id="rId9" Type="http://schemas.openxmlformats.org/officeDocument/2006/relationships/image" Target="../media/image80.wmf"/><Relationship Id="rId14" Type="http://schemas.openxmlformats.org/officeDocument/2006/relationships/oleObject" Target="../embeddings/oleObject76.bin"/><Relationship Id="rId22" Type="http://schemas.openxmlformats.org/officeDocument/2006/relationships/oleObject" Target="../embeddings/oleObject80.bin"/><Relationship Id="rId27" Type="http://schemas.openxmlformats.org/officeDocument/2006/relationships/image" Target="../media/image89.wmf"/><Relationship Id="rId30" Type="http://schemas.openxmlformats.org/officeDocument/2006/relationships/oleObject" Target="../embeddings/oleObject84.bin"/><Relationship Id="rId8" Type="http://schemas.openxmlformats.org/officeDocument/2006/relationships/oleObject" Target="../embeddings/oleObject7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oleObject" Target="../embeddings/oleObject88.bin"/><Relationship Id="rId5" Type="http://schemas.openxmlformats.org/officeDocument/2006/relationships/image" Target="../media/image2.wmf"/><Relationship Id="rId4" Type="http://schemas.openxmlformats.org/officeDocument/2006/relationships/oleObject" Target="../embeddings/oleObject87.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52.wmf"/><Relationship Id="rId18" Type="http://schemas.openxmlformats.org/officeDocument/2006/relationships/oleObject" Target="../embeddings/oleObject96.bin"/><Relationship Id="rId3" Type="http://schemas.openxmlformats.org/officeDocument/2006/relationships/notesSlide" Target="../notesSlides/notesSlide25.xml"/><Relationship Id="rId21" Type="http://schemas.openxmlformats.org/officeDocument/2006/relationships/image" Target="../media/image45.wmf"/><Relationship Id="rId7" Type="http://schemas.openxmlformats.org/officeDocument/2006/relationships/image" Target="../media/image43.wmf"/><Relationship Id="rId12" Type="http://schemas.openxmlformats.org/officeDocument/2006/relationships/oleObject" Target="../embeddings/oleObject93.bin"/><Relationship Id="rId17" Type="http://schemas.openxmlformats.org/officeDocument/2006/relationships/image" Target="../media/image54.wmf"/><Relationship Id="rId25" Type="http://schemas.openxmlformats.org/officeDocument/2006/relationships/image" Target="../media/image57.wmf"/><Relationship Id="rId2" Type="http://schemas.openxmlformats.org/officeDocument/2006/relationships/slideLayout" Target="../slideLayouts/slideLayout2.xml"/><Relationship Id="rId16" Type="http://schemas.openxmlformats.org/officeDocument/2006/relationships/oleObject" Target="../embeddings/oleObject95.bin"/><Relationship Id="rId20" Type="http://schemas.openxmlformats.org/officeDocument/2006/relationships/oleObject" Target="../embeddings/oleObject97.bin"/><Relationship Id="rId1" Type="http://schemas.openxmlformats.org/officeDocument/2006/relationships/tags" Target="../tags/tag26.xml"/><Relationship Id="rId6" Type="http://schemas.openxmlformats.org/officeDocument/2006/relationships/oleObject" Target="../embeddings/oleObject90.bin"/><Relationship Id="rId11" Type="http://schemas.openxmlformats.org/officeDocument/2006/relationships/image" Target="../media/image51.wmf"/><Relationship Id="rId24" Type="http://schemas.openxmlformats.org/officeDocument/2006/relationships/oleObject" Target="../embeddings/oleObject99.bin"/><Relationship Id="rId5" Type="http://schemas.openxmlformats.org/officeDocument/2006/relationships/image" Target="../media/image58.wmf"/><Relationship Id="rId15" Type="http://schemas.openxmlformats.org/officeDocument/2006/relationships/image" Target="../media/image53.wmf"/><Relationship Id="rId23" Type="http://schemas.openxmlformats.org/officeDocument/2006/relationships/image" Target="../media/image56.wmf"/><Relationship Id="rId10" Type="http://schemas.openxmlformats.org/officeDocument/2006/relationships/oleObject" Target="../embeddings/oleObject92.bin"/><Relationship Id="rId19" Type="http://schemas.openxmlformats.org/officeDocument/2006/relationships/image" Target="../media/image55.wmf"/><Relationship Id="rId4" Type="http://schemas.openxmlformats.org/officeDocument/2006/relationships/oleObject" Target="../embeddings/oleObject89.bin"/><Relationship Id="rId9" Type="http://schemas.openxmlformats.org/officeDocument/2006/relationships/image" Target="../media/image44.wmf"/><Relationship Id="rId14" Type="http://schemas.openxmlformats.org/officeDocument/2006/relationships/oleObject" Target="../embeddings/oleObject94.bin"/><Relationship Id="rId22" Type="http://schemas.openxmlformats.org/officeDocument/2006/relationships/oleObject" Target="../embeddings/oleObject9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13" Type="http://schemas.openxmlformats.org/officeDocument/2006/relationships/image" Target="../media/image96.wmf"/><Relationship Id="rId18" Type="http://schemas.openxmlformats.org/officeDocument/2006/relationships/oleObject" Target="../embeddings/oleObject107.bin"/><Relationship Id="rId26" Type="http://schemas.openxmlformats.org/officeDocument/2006/relationships/oleObject" Target="../embeddings/oleObject111.bin"/><Relationship Id="rId39" Type="http://schemas.openxmlformats.org/officeDocument/2006/relationships/image" Target="../media/image108.wmf"/><Relationship Id="rId21" Type="http://schemas.openxmlformats.org/officeDocument/2006/relationships/image" Target="../media/image100.wmf"/><Relationship Id="rId34" Type="http://schemas.openxmlformats.org/officeDocument/2006/relationships/oleObject" Target="../embeddings/oleObject116.bin"/><Relationship Id="rId42" Type="http://schemas.openxmlformats.org/officeDocument/2006/relationships/oleObject" Target="../embeddings/oleObject121.bin"/><Relationship Id="rId47" Type="http://schemas.openxmlformats.org/officeDocument/2006/relationships/image" Target="../media/image109.wmf"/><Relationship Id="rId50" Type="http://schemas.openxmlformats.org/officeDocument/2006/relationships/oleObject" Target="../embeddings/oleObject127.bin"/><Relationship Id="rId7"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106.bin"/><Relationship Id="rId29" Type="http://schemas.openxmlformats.org/officeDocument/2006/relationships/oleObject" Target="../embeddings/oleObject113.bin"/><Relationship Id="rId11" Type="http://schemas.openxmlformats.org/officeDocument/2006/relationships/image" Target="../media/image95.wmf"/><Relationship Id="rId24" Type="http://schemas.openxmlformats.org/officeDocument/2006/relationships/oleObject" Target="../embeddings/oleObject110.bin"/><Relationship Id="rId32" Type="http://schemas.openxmlformats.org/officeDocument/2006/relationships/oleObject" Target="../embeddings/oleObject115.bin"/><Relationship Id="rId37" Type="http://schemas.openxmlformats.org/officeDocument/2006/relationships/image" Target="../media/image107.wmf"/><Relationship Id="rId40" Type="http://schemas.openxmlformats.org/officeDocument/2006/relationships/oleObject" Target="../embeddings/oleObject119.bin"/><Relationship Id="rId45" Type="http://schemas.openxmlformats.org/officeDocument/2006/relationships/oleObject" Target="../embeddings/oleObject124.bin"/><Relationship Id="rId5" Type="http://schemas.openxmlformats.org/officeDocument/2006/relationships/image" Target="../media/image93.wmf"/><Relationship Id="rId15" Type="http://schemas.openxmlformats.org/officeDocument/2006/relationships/image" Target="../media/image97.wmf"/><Relationship Id="rId23" Type="http://schemas.openxmlformats.org/officeDocument/2006/relationships/image" Target="../media/image101.wmf"/><Relationship Id="rId28" Type="http://schemas.openxmlformats.org/officeDocument/2006/relationships/oleObject" Target="../embeddings/oleObject112.bin"/><Relationship Id="rId36" Type="http://schemas.openxmlformats.org/officeDocument/2006/relationships/oleObject" Target="../embeddings/oleObject117.bin"/><Relationship Id="rId49" Type="http://schemas.openxmlformats.org/officeDocument/2006/relationships/image" Target="../media/image110.wmf"/><Relationship Id="rId10" Type="http://schemas.openxmlformats.org/officeDocument/2006/relationships/oleObject" Target="../embeddings/oleObject103.bin"/><Relationship Id="rId19" Type="http://schemas.openxmlformats.org/officeDocument/2006/relationships/image" Target="../media/image99.wmf"/><Relationship Id="rId31" Type="http://schemas.openxmlformats.org/officeDocument/2006/relationships/oleObject" Target="../embeddings/oleObject114.bin"/><Relationship Id="rId44" Type="http://schemas.openxmlformats.org/officeDocument/2006/relationships/oleObject" Target="../embeddings/oleObject123.bin"/><Relationship Id="rId4" Type="http://schemas.openxmlformats.org/officeDocument/2006/relationships/oleObject" Target="../embeddings/oleObject100.bin"/><Relationship Id="rId9" Type="http://schemas.openxmlformats.org/officeDocument/2006/relationships/image" Target="../media/image94.wmf"/><Relationship Id="rId14" Type="http://schemas.openxmlformats.org/officeDocument/2006/relationships/oleObject" Target="../embeddings/oleObject105.bin"/><Relationship Id="rId22" Type="http://schemas.openxmlformats.org/officeDocument/2006/relationships/oleObject" Target="../embeddings/oleObject109.bin"/><Relationship Id="rId27" Type="http://schemas.openxmlformats.org/officeDocument/2006/relationships/image" Target="../media/image103.wmf"/><Relationship Id="rId30" Type="http://schemas.openxmlformats.org/officeDocument/2006/relationships/image" Target="../media/image104.wmf"/><Relationship Id="rId35" Type="http://schemas.openxmlformats.org/officeDocument/2006/relationships/image" Target="../media/image106.wmf"/><Relationship Id="rId43" Type="http://schemas.openxmlformats.org/officeDocument/2006/relationships/oleObject" Target="../embeddings/oleObject122.bin"/><Relationship Id="rId48" Type="http://schemas.openxmlformats.org/officeDocument/2006/relationships/oleObject" Target="../embeddings/oleObject126.bin"/><Relationship Id="rId8" Type="http://schemas.openxmlformats.org/officeDocument/2006/relationships/oleObject" Target="../embeddings/oleObject102.bin"/><Relationship Id="rId51" Type="http://schemas.openxmlformats.org/officeDocument/2006/relationships/image" Target="../media/image111.wmf"/><Relationship Id="rId3" Type="http://schemas.openxmlformats.org/officeDocument/2006/relationships/notesSlide" Target="../notesSlides/notesSlide27.xml"/><Relationship Id="rId12" Type="http://schemas.openxmlformats.org/officeDocument/2006/relationships/oleObject" Target="../embeddings/oleObject104.bin"/><Relationship Id="rId17" Type="http://schemas.openxmlformats.org/officeDocument/2006/relationships/image" Target="../media/image98.wmf"/><Relationship Id="rId25" Type="http://schemas.openxmlformats.org/officeDocument/2006/relationships/image" Target="../media/image102.wmf"/><Relationship Id="rId33" Type="http://schemas.openxmlformats.org/officeDocument/2006/relationships/image" Target="../media/image105.wmf"/><Relationship Id="rId38" Type="http://schemas.openxmlformats.org/officeDocument/2006/relationships/oleObject" Target="../embeddings/oleObject118.bin"/><Relationship Id="rId46" Type="http://schemas.openxmlformats.org/officeDocument/2006/relationships/oleObject" Target="../embeddings/oleObject125.bin"/><Relationship Id="rId20" Type="http://schemas.openxmlformats.org/officeDocument/2006/relationships/oleObject" Target="../embeddings/oleObject108.bin"/><Relationship Id="rId41" Type="http://schemas.openxmlformats.org/officeDocument/2006/relationships/oleObject" Target="../embeddings/oleObject120.bin"/><Relationship Id="rId1" Type="http://schemas.openxmlformats.org/officeDocument/2006/relationships/tags" Target="../tags/tag28.xml"/><Relationship Id="rId6" Type="http://schemas.openxmlformats.org/officeDocument/2006/relationships/oleObject" Target="../embeddings/oleObject101.bin"/></Relationships>
</file>

<file path=ppt/slides/_rels/slide29.xml.rels><?xml version="1.0" encoding="UTF-8" standalone="yes"?>
<Relationships xmlns="http://schemas.openxmlformats.org/package/2006/relationships"><Relationship Id="rId13" Type="http://schemas.openxmlformats.org/officeDocument/2006/relationships/image" Target="../media/image116.wmf"/><Relationship Id="rId18" Type="http://schemas.openxmlformats.org/officeDocument/2006/relationships/oleObject" Target="../embeddings/oleObject135.bin"/><Relationship Id="rId26" Type="http://schemas.openxmlformats.org/officeDocument/2006/relationships/image" Target="../media/image122.wmf"/><Relationship Id="rId39" Type="http://schemas.openxmlformats.org/officeDocument/2006/relationships/oleObject" Target="../embeddings/oleObject146.bin"/><Relationship Id="rId21" Type="http://schemas.openxmlformats.org/officeDocument/2006/relationships/oleObject" Target="../embeddings/oleObject137.bin"/><Relationship Id="rId34" Type="http://schemas.openxmlformats.org/officeDocument/2006/relationships/image" Target="../media/image126.wmf"/><Relationship Id="rId42" Type="http://schemas.openxmlformats.org/officeDocument/2006/relationships/image" Target="../media/image130.wmf"/><Relationship Id="rId47" Type="http://schemas.openxmlformats.org/officeDocument/2006/relationships/oleObject" Target="../embeddings/oleObject150.bin"/><Relationship Id="rId50" Type="http://schemas.openxmlformats.org/officeDocument/2006/relationships/image" Target="../media/image134.wmf"/><Relationship Id="rId55" Type="http://schemas.openxmlformats.org/officeDocument/2006/relationships/oleObject" Target="../embeddings/oleObject154.bin"/><Relationship Id="rId7" Type="http://schemas.openxmlformats.org/officeDocument/2006/relationships/image" Target="../media/image113.wmf"/><Relationship Id="rId2" Type="http://schemas.openxmlformats.org/officeDocument/2006/relationships/slideLayout" Target="../slideLayouts/slideLayout2.xml"/><Relationship Id="rId16" Type="http://schemas.openxmlformats.org/officeDocument/2006/relationships/oleObject" Target="../embeddings/oleObject134.bin"/><Relationship Id="rId29" Type="http://schemas.openxmlformats.org/officeDocument/2006/relationships/oleObject" Target="../embeddings/oleObject141.bin"/><Relationship Id="rId11" Type="http://schemas.openxmlformats.org/officeDocument/2006/relationships/image" Target="../media/image115.wmf"/><Relationship Id="rId24" Type="http://schemas.openxmlformats.org/officeDocument/2006/relationships/image" Target="../media/image121.wmf"/><Relationship Id="rId32" Type="http://schemas.openxmlformats.org/officeDocument/2006/relationships/image" Target="../media/image125.wmf"/><Relationship Id="rId37" Type="http://schemas.openxmlformats.org/officeDocument/2006/relationships/oleObject" Target="../embeddings/oleObject145.bin"/><Relationship Id="rId40" Type="http://schemas.openxmlformats.org/officeDocument/2006/relationships/image" Target="../media/image129.wmf"/><Relationship Id="rId45" Type="http://schemas.openxmlformats.org/officeDocument/2006/relationships/oleObject" Target="../embeddings/oleObject149.bin"/><Relationship Id="rId53" Type="http://schemas.openxmlformats.org/officeDocument/2006/relationships/oleObject" Target="../embeddings/oleObject153.bin"/><Relationship Id="rId58" Type="http://schemas.openxmlformats.org/officeDocument/2006/relationships/image" Target="../media/image138.wmf"/><Relationship Id="rId5" Type="http://schemas.openxmlformats.org/officeDocument/2006/relationships/image" Target="../media/image112.wmf"/><Relationship Id="rId19" Type="http://schemas.openxmlformats.org/officeDocument/2006/relationships/oleObject" Target="../embeddings/oleObject136.bin"/><Relationship Id="rId4" Type="http://schemas.openxmlformats.org/officeDocument/2006/relationships/oleObject" Target="../embeddings/oleObject128.bin"/><Relationship Id="rId9" Type="http://schemas.openxmlformats.org/officeDocument/2006/relationships/image" Target="../media/image114.wmf"/><Relationship Id="rId14" Type="http://schemas.openxmlformats.org/officeDocument/2006/relationships/oleObject" Target="../embeddings/oleObject133.bin"/><Relationship Id="rId22" Type="http://schemas.openxmlformats.org/officeDocument/2006/relationships/image" Target="../media/image120.wmf"/><Relationship Id="rId27" Type="http://schemas.openxmlformats.org/officeDocument/2006/relationships/oleObject" Target="../embeddings/oleObject140.bin"/><Relationship Id="rId30" Type="http://schemas.openxmlformats.org/officeDocument/2006/relationships/image" Target="../media/image124.wmf"/><Relationship Id="rId35" Type="http://schemas.openxmlformats.org/officeDocument/2006/relationships/oleObject" Target="../embeddings/oleObject144.bin"/><Relationship Id="rId43" Type="http://schemas.openxmlformats.org/officeDocument/2006/relationships/oleObject" Target="../embeddings/oleObject148.bin"/><Relationship Id="rId48" Type="http://schemas.openxmlformats.org/officeDocument/2006/relationships/image" Target="../media/image133.wmf"/><Relationship Id="rId56" Type="http://schemas.openxmlformats.org/officeDocument/2006/relationships/image" Target="../media/image137.wmf"/><Relationship Id="rId8" Type="http://schemas.openxmlformats.org/officeDocument/2006/relationships/oleObject" Target="../embeddings/oleObject130.bin"/><Relationship Id="rId51" Type="http://schemas.openxmlformats.org/officeDocument/2006/relationships/oleObject" Target="../embeddings/oleObject152.bin"/><Relationship Id="rId3" Type="http://schemas.openxmlformats.org/officeDocument/2006/relationships/notesSlide" Target="../notesSlides/notesSlide28.xml"/><Relationship Id="rId12" Type="http://schemas.openxmlformats.org/officeDocument/2006/relationships/oleObject" Target="../embeddings/oleObject132.bin"/><Relationship Id="rId17" Type="http://schemas.openxmlformats.org/officeDocument/2006/relationships/image" Target="../media/image118.wmf"/><Relationship Id="rId25" Type="http://schemas.openxmlformats.org/officeDocument/2006/relationships/oleObject" Target="../embeddings/oleObject139.bin"/><Relationship Id="rId33" Type="http://schemas.openxmlformats.org/officeDocument/2006/relationships/oleObject" Target="../embeddings/oleObject143.bin"/><Relationship Id="rId38" Type="http://schemas.openxmlformats.org/officeDocument/2006/relationships/image" Target="../media/image128.wmf"/><Relationship Id="rId46" Type="http://schemas.openxmlformats.org/officeDocument/2006/relationships/image" Target="../media/image132.wmf"/><Relationship Id="rId59" Type="http://schemas.openxmlformats.org/officeDocument/2006/relationships/hyperlink" Target="http://www.bcmath.ca/" TargetMode="External"/><Relationship Id="rId20" Type="http://schemas.openxmlformats.org/officeDocument/2006/relationships/image" Target="../media/image119.wmf"/><Relationship Id="rId41" Type="http://schemas.openxmlformats.org/officeDocument/2006/relationships/oleObject" Target="../embeddings/oleObject147.bin"/><Relationship Id="rId54" Type="http://schemas.openxmlformats.org/officeDocument/2006/relationships/image" Target="../media/image136.wmf"/><Relationship Id="rId1" Type="http://schemas.openxmlformats.org/officeDocument/2006/relationships/tags" Target="../tags/tag29.xml"/><Relationship Id="rId6" Type="http://schemas.openxmlformats.org/officeDocument/2006/relationships/oleObject" Target="../embeddings/oleObject129.bin"/><Relationship Id="rId15" Type="http://schemas.openxmlformats.org/officeDocument/2006/relationships/image" Target="../media/image117.wmf"/><Relationship Id="rId23" Type="http://schemas.openxmlformats.org/officeDocument/2006/relationships/oleObject" Target="../embeddings/oleObject138.bin"/><Relationship Id="rId28" Type="http://schemas.openxmlformats.org/officeDocument/2006/relationships/image" Target="../media/image123.wmf"/><Relationship Id="rId36" Type="http://schemas.openxmlformats.org/officeDocument/2006/relationships/image" Target="../media/image127.wmf"/><Relationship Id="rId49" Type="http://schemas.openxmlformats.org/officeDocument/2006/relationships/oleObject" Target="../embeddings/oleObject151.bin"/><Relationship Id="rId57" Type="http://schemas.openxmlformats.org/officeDocument/2006/relationships/oleObject" Target="../embeddings/oleObject155.bin"/><Relationship Id="rId10" Type="http://schemas.openxmlformats.org/officeDocument/2006/relationships/oleObject" Target="../embeddings/oleObject131.bin"/><Relationship Id="rId31" Type="http://schemas.openxmlformats.org/officeDocument/2006/relationships/oleObject" Target="../embeddings/oleObject142.bin"/><Relationship Id="rId44" Type="http://schemas.openxmlformats.org/officeDocument/2006/relationships/image" Target="../media/image131.wmf"/><Relationship Id="rId52" Type="http://schemas.openxmlformats.org/officeDocument/2006/relationships/image" Target="../media/image135.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58.bin"/><Relationship Id="rId13" Type="http://schemas.openxmlformats.org/officeDocument/2006/relationships/image" Target="../media/image143.wmf"/><Relationship Id="rId18" Type="http://schemas.openxmlformats.org/officeDocument/2006/relationships/oleObject" Target="../embeddings/oleObject163.bin"/><Relationship Id="rId26" Type="http://schemas.openxmlformats.org/officeDocument/2006/relationships/oleObject" Target="../embeddings/oleObject167.bin"/><Relationship Id="rId3" Type="http://schemas.openxmlformats.org/officeDocument/2006/relationships/notesSlide" Target="../notesSlides/notesSlide29.xml"/><Relationship Id="rId21" Type="http://schemas.openxmlformats.org/officeDocument/2006/relationships/image" Target="../media/image147.wmf"/><Relationship Id="rId7" Type="http://schemas.openxmlformats.org/officeDocument/2006/relationships/image" Target="../media/image140.wmf"/><Relationship Id="rId12" Type="http://schemas.openxmlformats.org/officeDocument/2006/relationships/oleObject" Target="../embeddings/oleObject160.bin"/><Relationship Id="rId17" Type="http://schemas.openxmlformats.org/officeDocument/2006/relationships/image" Target="../media/image145.wmf"/><Relationship Id="rId25" Type="http://schemas.openxmlformats.org/officeDocument/2006/relationships/image" Target="../media/image149.wmf"/><Relationship Id="rId2" Type="http://schemas.openxmlformats.org/officeDocument/2006/relationships/slideLayout" Target="../slideLayouts/slideLayout2.xml"/><Relationship Id="rId16" Type="http://schemas.openxmlformats.org/officeDocument/2006/relationships/oleObject" Target="../embeddings/oleObject162.bin"/><Relationship Id="rId20" Type="http://schemas.openxmlformats.org/officeDocument/2006/relationships/oleObject" Target="../embeddings/oleObject164.bin"/><Relationship Id="rId29" Type="http://schemas.openxmlformats.org/officeDocument/2006/relationships/image" Target="../media/image151.wmf"/><Relationship Id="rId1" Type="http://schemas.openxmlformats.org/officeDocument/2006/relationships/tags" Target="../tags/tag30.xml"/><Relationship Id="rId6" Type="http://schemas.openxmlformats.org/officeDocument/2006/relationships/oleObject" Target="../embeddings/oleObject157.bin"/><Relationship Id="rId11" Type="http://schemas.openxmlformats.org/officeDocument/2006/relationships/image" Target="../media/image142.wmf"/><Relationship Id="rId24" Type="http://schemas.openxmlformats.org/officeDocument/2006/relationships/oleObject" Target="../embeddings/oleObject166.bin"/><Relationship Id="rId5" Type="http://schemas.openxmlformats.org/officeDocument/2006/relationships/image" Target="../media/image139.wmf"/><Relationship Id="rId15" Type="http://schemas.openxmlformats.org/officeDocument/2006/relationships/image" Target="../media/image144.wmf"/><Relationship Id="rId23" Type="http://schemas.openxmlformats.org/officeDocument/2006/relationships/image" Target="../media/image148.wmf"/><Relationship Id="rId28" Type="http://schemas.openxmlformats.org/officeDocument/2006/relationships/oleObject" Target="../embeddings/oleObject168.bin"/><Relationship Id="rId10" Type="http://schemas.openxmlformats.org/officeDocument/2006/relationships/oleObject" Target="../embeddings/oleObject159.bin"/><Relationship Id="rId19" Type="http://schemas.openxmlformats.org/officeDocument/2006/relationships/image" Target="../media/image146.wmf"/><Relationship Id="rId4" Type="http://schemas.openxmlformats.org/officeDocument/2006/relationships/oleObject" Target="../embeddings/oleObject156.bin"/><Relationship Id="rId9" Type="http://schemas.openxmlformats.org/officeDocument/2006/relationships/image" Target="../media/image141.wmf"/><Relationship Id="rId14" Type="http://schemas.openxmlformats.org/officeDocument/2006/relationships/oleObject" Target="../embeddings/oleObject161.bin"/><Relationship Id="rId22" Type="http://schemas.openxmlformats.org/officeDocument/2006/relationships/oleObject" Target="../embeddings/oleObject165.bin"/><Relationship Id="rId27" Type="http://schemas.openxmlformats.org/officeDocument/2006/relationships/image" Target="../media/image150.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71.bin"/><Relationship Id="rId13" Type="http://schemas.openxmlformats.org/officeDocument/2006/relationships/image" Target="../media/image156.wmf"/><Relationship Id="rId3" Type="http://schemas.openxmlformats.org/officeDocument/2006/relationships/notesSlide" Target="../notesSlides/notesSlide31.xml"/><Relationship Id="rId7" Type="http://schemas.openxmlformats.org/officeDocument/2006/relationships/image" Target="../media/image153.wmf"/><Relationship Id="rId12" Type="http://schemas.openxmlformats.org/officeDocument/2006/relationships/oleObject" Target="../embeddings/oleObject173.bin"/><Relationship Id="rId17" Type="http://schemas.openxmlformats.org/officeDocument/2006/relationships/image" Target="../media/image159.png"/><Relationship Id="rId2" Type="http://schemas.openxmlformats.org/officeDocument/2006/relationships/slideLayout" Target="../slideLayouts/slideLayout2.xml"/><Relationship Id="rId16" Type="http://schemas.openxmlformats.org/officeDocument/2006/relationships/image" Target="../media/image158.jpeg"/><Relationship Id="rId1" Type="http://schemas.openxmlformats.org/officeDocument/2006/relationships/tags" Target="../tags/tag32.xml"/><Relationship Id="rId6" Type="http://schemas.openxmlformats.org/officeDocument/2006/relationships/oleObject" Target="../embeddings/oleObject170.bin"/><Relationship Id="rId11" Type="http://schemas.openxmlformats.org/officeDocument/2006/relationships/image" Target="../media/image155.wmf"/><Relationship Id="rId5" Type="http://schemas.openxmlformats.org/officeDocument/2006/relationships/image" Target="../media/image152.wmf"/><Relationship Id="rId15" Type="http://schemas.openxmlformats.org/officeDocument/2006/relationships/image" Target="../media/image157.wmf"/><Relationship Id="rId10" Type="http://schemas.openxmlformats.org/officeDocument/2006/relationships/oleObject" Target="../embeddings/oleObject172.bin"/><Relationship Id="rId4" Type="http://schemas.openxmlformats.org/officeDocument/2006/relationships/oleObject" Target="../embeddings/oleObject169.bin"/><Relationship Id="rId9" Type="http://schemas.openxmlformats.org/officeDocument/2006/relationships/image" Target="../media/image154.wmf"/><Relationship Id="rId14" Type="http://schemas.openxmlformats.org/officeDocument/2006/relationships/oleObject" Target="../embeddings/oleObject174.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78.bin"/><Relationship Id="rId13" Type="http://schemas.openxmlformats.org/officeDocument/2006/relationships/image" Target="../media/image165.wmf"/><Relationship Id="rId18" Type="http://schemas.openxmlformats.org/officeDocument/2006/relationships/oleObject" Target="../embeddings/oleObject183.bin"/><Relationship Id="rId3" Type="http://schemas.openxmlformats.org/officeDocument/2006/relationships/image" Target="../media/image160.wmf"/><Relationship Id="rId21" Type="http://schemas.openxmlformats.org/officeDocument/2006/relationships/image" Target="../media/image169.wmf"/><Relationship Id="rId7" Type="http://schemas.openxmlformats.org/officeDocument/2006/relationships/image" Target="../media/image162.wmf"/><Relationship Id="rId12" Type="http://schemas.openxmlformats.org/officeDocument/2006/relationships/oleObject" Target="../embeddings/oleObject180.bin"/><Relationship Id="rId17" Type="http://schemas.openxmlformats.org/officeDocument/2006/relationships/image" Target="../media/image167.wmf"/><Relationship Id="rId2" Type="http://schemas.openxmlformats.org/officeDocument/2006/relationships/oleObject" Target="../embeddings/oleObject175.bin"/><Relationship Id="rId16" Type="http://schemas.openxmlformats.org/officeDocument/2006/relationships/oleObject" Target="../embeddings/oleObject182.bin"/><Relationship Id="rId20" Type="http://schemas.openxmlformats.org/officeDocument/2006/relationships/oleObject" Target="../embeddings/oleObject184.bin"/><Relationship Id="rId1" Type="http://schemas.openxmlformats.org/officeDocument/2006/relationships/slideLayout" Target="../slideLayouts/slideLayout2.xml"/><Relationship Id="rId6" Type="http://schemas.openxmlformats.org/officeDocument/2006/relationships/oleObject" Target="../embeddings/oleObject177.bin"/><Relationship Id="rId11" Type="http://schemas.openxmlformats.org/officeDocument/2006/relationships/image" Target="../media/image164.wmf"/><Relationship Id="rId5" Type="http://schemas.openxmlformats.org/officeDocument/2006/relationships/image" Target="../media/image161.wmf"/><Relationship Id="rId15" Type="http://schemas.openxmlformats.org/officeDocument/2006/relationships/image" Target="../media/image166.wmf"/><Relationship Id="rId10" Type="http://schemas.openxmlformats.org/officeDocument/2006/relationships/oleObject" Target="../embeddings/oleObject179.bin"/><Relationship Id="rId19" Type="http://schemas.openxmlformats.org/officeDocument/2006/relationships/image" Target="../media/image168.wmf"/><Relationship Id="rId4" Type="http://schemas.openxmlformats.org/officeDocument/2006/relationships/oleObject" Target="../embeddings/oleObject176.bin"/><Relationship Id="rId9" Type="http://schemas.openxmlformats.org/officeDocument/2006/relationships/image" Target="../media/image163.wmf"/><Relationship Id="rId14" Type="http://schemas.openxmlformats.org/officeDocument/2006/relationships/oleObject" Target="../embeddings/oleObject181.bin"/></Relationships>
</file>

<file path=ppt/slides/_rels/slide34.x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oleObject" Target="../embeddings/oleObject185.bin"/><Relationship Id="rId1" Type="http://schemas.openxmlformats.org/officeDocument/2006/relationships/slideLayout" Target="../slideLayouts/slideLayout2.xml"/><Relationship Id="rId5" Type="http://schemas.openxmlformats.org/officeDocument/2006/relationships/image" Target="../media/image171.wmf"/><Relationship Id="rId4" Type="http://schemas.openxmlformats.org/officeDocument/2006/relationships/oleObject" Target="../embeddings/oleObject18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7.xml"/><Relationship Id="rId7" Type="http://schemas.openxmlformats.org/officeDocument/2006/relationships/image" Target="../media/image8.wmf"/><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oleObject" Target="../embeddings/oleObject5.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5.wmf"/><Relationship Id="rId18" Type="http://schemas.openxmlformats.org/officeDocument/2006/relationships/oleObject" Target="../embeddings/oleObject15.bin"/><Relationship Id="rId3" Type="http://schemas.openxmlformats.org/officeDocument/2006/relationships/notesSlide" Target="../notesSlides/notesSlide8.xml"/><Relationship Id="rId21" Type="http://schemas.openxmlformats.org/officeDocument/2006/relationships/image" Target="../media/image19.wmf"/><Relationship Id="rId7" Type="http://schemas.openxmlformats.org/officeDocument/2006/relationships/image" Target="../media/image12.wmf"/><Relationship Id="rId12" Type="http://schemas.openxmlformats.org/officeDocument/2006/relationships/oleObject" Target="../embeddings/oleObject12.bin"/><Relationship Id="rId17" Type="http://schemas.openxmlformats.org/officeDocument/2006/relationships/image" Target="../media/image17.wmf"/><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tags" Target="../tags/tag9.xml"/><Relationship Id="rId6" Type="http://schemas.openxmlformats.org/officeDocument/2006/relationships/oleObject" Target="../embeddings/oleObject9.bin"/><Relationship Id="rId11" Type="http://schemas.openxmlformats.org/officeDocument/2006/relationships/image" Target="../media/image14.wmf"/><Relationship Id="rId5" Type="http://schemas.openxmlformats.org/officeDocument/2006/relationships/image" Target="../media/image4.wmf"/><Relationship Id="rId15" Type="http://schemas.openxmlformats.org/officeDocument/2006/relationships/image" Target="../media/image16.wmf"/><Relationship Id="rId10" Type="http://schemas.openxmlformats.org/officeDocument/2006/relationships/oleObject" Target="../embeddings/oleObject11.bin"/><Relationship Id="rId19" Type="http://schemas.openxmlformats.org/officeDocument/2006/relationships/image" Target="../media/image18.wmf"/><Relationship Id="rId4" Type="http://schemas.openxmlformats.org/officeDocument/2006/relationships/oleObject" Target="../embeddings/oleObject8.bin"/><Relationship Id="rId9" Type="http://schemas.openxmlformats.org/officeDocument/2006/relationships/image" Target="../media/image13.wmf"/><Relationship Id="rId1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13" Type="http://schemas.openxmlformats.org/officeDocument/2006/relationships/image" Target="../media/image24.wmf"/><Relationship Id="rId18" Type="http://schemas.openxmlformats.org/officeDocument/2006/relationships/oleObject" Target="../embeddings/oleObject24.bin"/><Relationship Id="rId26" Type="http://schemas.openxmlformats.org/officeDocument/2006/relationships/oleObject" Target="../embeddings/oleObject28.bin"/><Relationship Id="rId39" Type="http://schemas.openxmlformats.org/officeDocument/2006/relationships/image" Target="../media/image37.wmf"/><Relationship Id="rId21" Type="http://schemas.openxmlformats.org/officeDocument/2006/relationships/image" Target="../media/image28.wmf"/><Relationship Id="rId34" Type="http://schemas.openxmlformats.org/officeDocument/2006/relationships/oleObject" Target="../embeddings/oleObject32.bin"/><Relationship Id="rId7" Type="http://schemas.openxmlformats.org/officeDocument/2006/relationships/image" Target="../media/image21.wmf"/><Relationship Id="rId12" Type="http://schemas.openxmlformats.org/officeDocument/2006/relationships/oleObject" Target="../embeddings/oleObject21.bin"/><Relationship Id="rId17" Type="http://schemas.openxmlformats.org/officeDocument/2006/relationships/image" Target="../media/image26.wmf"/><Relationship Id="rId25" Type="http://schemas.openxmlformats.org/officeDocument/2006/relationships/image" Target="../media/image30.wmf"/><Relationship Id="rId33" Type="http://schemas.openxmlformats.org/officeDocument/2006/relationships/image" Target="../media/image34.wmf"/><Relationship Id="rId38"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oleObject" Target="../embeddings/oleObject23.bin"/><Relationship Id="rId20" Type="http://schemas.openxmlformats.org/officeDocument/2006/relationships/oleObject" Target="../embeddings/oleObject25.bin"/><Relationship Id="rId29" Type="http://schemas.openxmlformats.org/officeDocument/2006/relationships/image" Target="../media/image32.wmf"/><Relationship Id="rId1" Type="http://schemas.openxmlformats.org/officeDocument/2006/relationships/tags" Target="../tags/tag10.xml"/><Relationship Id="rId6" Type="http://schemas.openxmlformats.org/officeDocument/2006/relationships/oleObject" Target="../embeddings/oleObject18.bin"/><Relationship Id="rId11" Type="http://schemas.openxmlformats.org/officeDocument/2006/relationships/image" Target="../media/image23.wmf"/><Relationship Id="rId24" Type="http://schemas.openxmlformats.org/officeDocument/2006/relationships/oleObject" Target="../embeddings/oleObject27.bin"/><Relationship Id="rId32" Type="http://schemas.openxmlformats.org/officeDocument/2006/relationships/oleObject" Target="../embeddings/oleObject31.bin"/><Relationship Id="rId37" Type="http://schemas.openxmlformats.org/officeDocument/2006/relationships/image" Target="../media/image36.wmf"/><Relationship Id="rId5" Type="http://schemas.openxmlformats.org/officeDocument/2006/relationships/image" Target="../media/image20.wmf"/><Relationship Id="rId15" Type="http://schemas.openxmlformats.org/officeDocument/2006/relationships/image" Target="../media/image25.wmf"/><Relationship Id="rId23" Type="http://schemas.openxmlformats.org/officeDocument/2006/relationships/image" Target="../media/image29.wmf"/><Relationship Id="rId28" Type="http://schemas.openxmlformats.org/officeDocument/2006/relationships/oleObject" Target="../embeddings/oleObject29.bin"/><Relationship Id="rId36" Type="http://schemas.openxmlformats.org/officeDocument/2006/relationships/oleObject" Target="../embeddings/oleObject33.bin"/><Relationship Id="rId10" Type="http://schemas.openxmlformats.org/officeDocument/2006/relationships/oleObject" Target="../embeddings/oleObject20.bin"/><Relationship Id="rId19" Type="http://schemas.openxmlformats.org/officeDocument/2006/relationships/image" Target="../media/image27.wmf"/><Relationship Id="rId31" Type="http://schemas.openxmlformats.org/officeDocument/2006/relationships/image" Target="../media/image33.wmf"/><Relationship Id="rId4" Type="http://schemas.openxmlformats.org/officeDocument/2006/relationships/oleObject" Target="../embeddings/oleObject17.bin"/><Relationship Id="rId9" Type="http://schemas.openxmlformats.org/officeDocument/2006/relationships/image" Target="../media/image22.wmf"/><Relationship Id="rId14" Type="http://schemas.openxmlformats.org/officeDocument/2006/relationships/oleObject" Target="../embeddings/oleObject22.bin"/><Relationship Id="rId22" Type="http://schemas.openxmlformats.org/officeDocument/2006/relationships/oleObject" Target="../embeddings/oleObject26.bin"/><Relationship Id="rId27" Type="http://schemas.openxmlformats.org/officeDocument/2006/relationships/image" Target="../media/image31.wmf"/><Relationship Id="rId30" Type="http://schemas.openxmlformats.org/officeDocument/2006/relationships/oleObject" Target="../embeddings/oleObject30.bin"/><Relationship Id="rId35" Type="http://schemas.openxmlformats.org/officeDocument/2006/relationships/image" Target="../media/image35.wmf"/><Relationship Id="rId8" Type="http://schemas.openxmlformats.org/officeDocument/2006/relationships/oleObject" Target="../embeddings/oleObject19.bin"/><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C6F99-5F74-46F0-9D77-37AE43AC1A21}"/>
              </a:ext>
            </a:extLst>
          </p:cNvPr>
          <p:cNvSpPr>
            <a:spLocks noGrp="1"/>
          </p:cNvSpPr>
          <p:nvPr>
            <p:ph type="ctrTitle"/>
          </p:nvPr>
        </p:nvSpPr>
        <p:spPr>
          <a:xfrm>
            <a:off x="3810000" y="3124200"/>
            <a:ext cx="6172200" cy="1893888"/>
          </a:xfrm>
        </p:spPr>
        <p:txBody>
          <a:bodyPr/>
          <a:lstStyle/>
          <a:p>
            <a:pPr eaLnBrk="1" fontAlgn="auto" hangingPunct="1">
              <a:spcAft>
                <a:spcPts val="0"/>
              </a:spcAft>
              <a:defRPr/>
            </a:pPr>
            <a:r>
              <a:rPr lang="en-CA" dirty="0"/>
              <a:t>AP Statistics</a:t>
            </a:r>
            <a:br>
              <a:rPr lang="en-CA" dirty="0"/>
            </a:br>
            <a:r>
              <a:rPr lang="en-CA" dirty="0"/>
              <a:t>Section 8.1 </a:t>
            </a:r>
            <a:br>
              <a:rPr lang="en-CA" dirty="0"/>
            </a:br>
            <a:r>
              <a:rPr lang="en-CA" dirty="0"/>
              <a:t>Binomial Distribution</a:t>
            </a:r>
          </a:p>
        </p:txBody>
      </p:sp>
      <p:sp>
        <p:nvSpPr>
          <p:cNvPr id="9219" name="Subtitle 2">
            <a:extLst>
              <a:ext uri="{FF2B5EF4-FFF2-40B4-BE49-F238E27FC236}">
                <a16:creationId xmlns:a16="http://schemas.microsoft.com/office/drawing/2014/main" id="{C29088B6-E26D-08AC-8CA3-612B9329D58D}"/>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88067090-C40D-4EF0-F3A3-FA4D7225482D}"/>
              </a:ext>
            </a:extLst>
          </p:cNvPr>
          <p:cNvSpPr>
            <a:spLocks noGrp="1"/>
          </p:cNvSpPr>
          <p:nvPr>
            <p:ph sz="quarter" idx="1"/>
          </p:nvPr>
        </p:nvSpPr>
        <p:spPr>
          <a:xfrm>
            <a:off x="335360" y="115888"/>
            <a:ext cx="10081815" cy="792162"/>
          </a:xfrm>
        </p:spPr>
        <p:txBody>
          <a:bodyPr/>
          <a:lstStyle/>
          <a:p>
            <a:pPr marL="0" indent="0">
              <a:buFont typeface="Wingdings" panose="05000000000000000000" pitchFamily="2" charset="2"/>
              <a:buNone/>
            </a:pPr>
            <a:r>
              <a:rPr lang="en-CA" altLang="en-US" sz="2200" dirty="0"/>
              <a:t>Ex: Suppose you have a test with 20 multiple choice questions with 4 options each.  What does each of the commands represent?  </a:t>
            </a:r>
          </a:p>
        </p:txBody>
      </p:sp>
      <p:sp>
        <p:nvSpPr>
          <p:cNvPr id="22531" name="Content Placeholder 2">
            <a:extLst>
              <a:ext uri="{FF2B5EF4-FFF2-40B4-BE49-F238E27FC236}">
                <a16:creationId xmlns:a16="http://schemas.microsoft.com/office/drawing/2014/main" id="{9BBAB0FE-0619-B8E0-9552-BD58F3CFABB1}"/>
              </a:ext>
            </a:extLst>
          </p:cNvPr>
          <p:cNvSpPr txBox="1">
            <a:spLocks/>
          </p:cNvSpPr>
          <p:nvPr/>
        </p:nvSpPr>
        <p:spPr bwMode="auto">
          <a:xfrm>
            <a:off x="694830" y="981075"/>
            <a:ext cx="33845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i) binompdf(20,0.25,11)</a:t>
            </a:r>
          </a:p>
        </p:txBody>
      </p:sp>
      <p:sp>
        <p:nvSpPr>
          <p:cNvPr id="22532" name="Content Placeholder 2">
            <a:extLst>
              <a:ext uri="{FF2B5EF4-FFF2-40B4-BE49-F238E27FC236}">
                <a16:creationId xmlns:a16="http://schemas.microsoft.com/office/drawing/2014/main" id="{303D7AA2-145C-C104-ABE2-DA2F834584C9}"/>
              </a:ext>
            </a:extLst>
          </p:cNvPr>
          <p:cNvSpPr txBox="1">
            <a:spLocks/>
          </p:cNvSpPr>
          <p:nvPr/>
        </p:nvSpPr>
        <p:spPr bwMode="auto">
          <a:xfrm>
            <a:off x="5158880" y="1052513"/>
            <a:ext cx="33845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ii) binom</a:t>
            </a:r>
            <a:r>
              <a:rPr lang="en-CA" altLang="en-US" sz="2200" b="1"/>
              <a:t>cdf</a:t>
            </a:r>
            <a:r>
              <a:rPr lang="en-CA" altLang="en-US" sz="2200"/>
              <a:t>(20,0.25,11)</a:t>
            </a:r>
          </a:p>
        </p:txBody>
      </p:sp>
      <p:sp>
        <p:nvSpPr>
          <p:cNvPr id="22533" name="Content Placeholder 2">
            <a:extLst>
              <a:ext uri="{FF2B5EF4-FFF2-40B4-BE49-F238E27FC236}">
                <a16:creationId xmlns:a16="http://schemas.microsoft.com/office/drawing/2014/main" id="{5D079986-CBCB-0DBC-77E3-22EC372DA050}"/>
              </a:ext>
            </a:extLst>
          </p:cNvPr>
          <p:cNvSpPr txBox="1">
            <a:spLocks/>
          </p:cNvSpPr>
          <p:nvPr/>
        </p:nvSpPr>
        <p:spPr bwMode="auto">
          <a:xfrm>
            <a:off x="623392" y="2349500"/>
            <a:ext cx="44640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iii) 1 –  binom</a:t>
            </a:r>
            <a:r>
              <a:rPr lang="en-CA" altLang="en-US" sz="2200" b="1"/>
              <a:t>cdf</a:t>
            </a:r>
            <a:r>
              <a:rPr lang="en-CA" altLang="en-US" sz="2200"/>
              <a:t>(20,0.25,5)</a:t>
            </a:r>
          </a:p>
        </p:txBody>
      </p:sp>
      <p:sp>
        <p:nvSpPr>
          <p:cNvPr id="22534" name="Content Placeholder 2">
            <a:extLst>
              <a:ext uri="{FF2B5EF4-FFF2-40B4-BE49-F238E27FC236}">
                <a16:creationId xmlns:a16="http://schemas.microsoft.com/office/drawing/2014/main" id="{FF9134B2-2484-9565-9FD7-CFF78D1A86D7}"/>
              </a:ext>
            </a:extLst>
          </p:cNvPr>
          <p:cNvSpPr txBox="1">
            <a:spLocks/>
          </p:cNvSpPr>
          <p:nvPr/>
        </p:nvSpPr>
        <p:spPr bwMode="auto">
          <a:xfrm>
            <a:off x="5087442" y="2349500"/>
            <a:ext cx="44640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iv) binom</a:t>
            </a:r>
            <a:r>
              <a:rPr lang="en-CA" altLang="en-US" sz="2200" b="1"/>
              <a:t>cdf</a:t>
            </a:r>
            <a:r>
              <a:rPr lang="en-CA" altLang="en-US" sz="2200"/>
              <a:t>(20,0.75,12)</a:t>
            </a:r>
          </a:p>
        </p:txBody>
      </p:sp>
      <p:sp>
        <p:nvSpPr>
          <p:cNvPr id="22535" name="Content Placeholder 2">
            <a:extLst>
              <a:ext uri="{FF2B5EF4-FFF2-40B4-BE49-F238E27FC236}">
                <a16:creationId xmlns:a16="http://schemas.microsoft.com/office/drawing/2014/main" id="{8B0E4BC5-70F7-490C-7B6E-ED7CE3FA98D4}"/>
              </a:ext>
            </a:extLst>
          </p:cNvPr>
          <p:cNvSpPr txBox="1">
            <a:spLocks/>
          </p:cNvSpPr>
          <p:nvPr/>
        </p:nvSpPr>
        <p:spPr bwMode="auto">
          <a:xfrm>
            <a:off x="623392" y="3789363"/>
            <a:ext cx="44640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v) 1 – binom</a:t>
            </a:r>
            <a:r>
              <a:rPr lang="en-CA" altLang="en-US" sz="2200" b="1"/>
              <a:t>pdf</a:t>
            </a:r>
            <a:r>
              <a:rPr lang="en-CA" altLang="en-US" sz="2200"/>
              <a:t>(20,0.75,8)</a:t>
            </a:r>
          </a:p>
        </p:txBody>
      </p:sp>
      <p:sp>
        <p:nvSpPr>
          <p:cNvPr id="22536" name="Content Placeholder 2">
            <a:extLst>
              <a:ext uri="{FF2B5EF4-FFF2-40B4-BE49-F238E27FC236}">
                <a16:creationId xmlns:a16="http://schemas.microsoft.com/office/drawing/2014/main" id="{E280C5B7-36B9-925E-84E5-C5277455130B}"/>
              </a:ext>
            </a:extLst>
          </p:cNvPr>
          <p:cNvSpPr txBox="1">
            <a:spLocks/>
          </p:cNvSpPr>
          <p:nvPr/>
        </p:nvSpPr>
        <p:spPr bwMode="auto">
          <a:xfrm>
            <a:off x="5087442" y="3789363"/>
            <a:ext cx="44640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vi) 1 – binom</a:t>
            </a:r>
            <a:r>
              <a:rPr lang="en-CA" altLang="en-US" sz="2200" b="1"/>
              <a:t>cdf</a:t>
            </a:r>
            <a:r>
              <a:rPr lang="en-CA" altLang="en-US" sz="2200"/>
              <a:t>(20,0.75,8)</a:t>
            </a:r>
          </a:p>
        </p:txBody>
      </p:sp>
      <p:sp>
        <p:nvSpPr>
          <p:cNvPr id="22537" name="Content Placeholder 2">
            <a:extLst>
              <a:ext uri="{FF2B5EF4-FFF2-40B4-BE49-F238E27FC236}">
                <a16:creationId xmlns:a16="http://schemas.microsoft.com/office/drawing/2014/main" id="{F1F75517-B336-452B-27C7-1572CFA43E51}"/>
              </a:ext>
            </a:extLst>
          </p:cNvPr>
          <p:cNvSpPr txBox="1">
            <a:spLocks/>
          </p:cNvSpPr>
          <p:nvPr/>
        </p:nvSpPr>
        <p:spPr bwMode="auto">
          <a:xfrm>
            <a:off x="694830" y="4868863"/>
            <a:ext cx="75612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vii) What is the probability that you will pass the test?</a:t>
            </a:r>
          </a:p>
        </p:txBody>
      </p:sp>
      <p:sp>
        <p:nvSpPr>
          <p:cNvPr id="22538" name="Content Placeholder 2">
            <a:extLst>
              <a:ext uri="{FF2B5EF4-FFF2-40B4-BE49-F238E27FC236}">
                <a16:creationId xmlns:a16="http://schemas.microsoft.com/office/drawing/2014/main" id="{1BB7A6B4-A9D2-7C2C-E6D1-B21246A72D0F}"/>
              </a:ext>
            </a:extLst>
          </p:cNvPr>
          <p:cNvSpPr txBox="1">
            <a:spLocks/>
          </p:cNvSpPr>
          <p:nvPr/>
        </p:nvSpPr>
        <p:spPr bwMode="auto">
          <a:xfrm>
            <a:off x="694830" y="5805488"/>
            <a:ext cx="84248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vii) What is the probability that you will get 90% on the test?</a:t>
            </a:r>
          </a:p>
        </p:txBody>
      </p:sp>
      <p:sp>
        <p:nvSpPr>
          <p:cNvPr id="11" name="TextBox 10">
            <a:extLst>
              <a:ext uri="{FF2B5EF4-FFF2-40B4-BE49-F238E27FC236}">
                <a16:creationId xmlns:a16="http://schemas.microsoft.com/office/drawing/2014/main" id="{79B9411D-A9D2-486F-9220-E266472D1C12}"/>
              </a:ext>
            </a:extLst>
          </p:cNvPr>
          <p:cNvSpPr txBox="1"/>
          <p:nvPr/>
        </p:nvSpPr>
        <p:spPr>
          <a:xfrm>
            <a:off x="766267" y="1412875"/>
            <a:ext cx="3960813" cy="431800"/>
          </a:xfrm>
          <a:prstGeom prst="rect">
            <a:avLst/>
          </a:prstGeom>
          <a:noFill/>
        </p:spPr>
        <p:txBody>
          <a:bodyPr>
            <a:spAutoFit/>
          </a:bodyPr>
          <a:lstStyle/>
          <a:p>
            <a:pPr eaLnBrk="1" hangingPunct="1">
              <a:defRPr/>
            </a:pPr>
            <a:r>
              <a:rPr lang="en-CA" sz="2200" b="1" dirty="0">
                <a:solidFill>
                  <a:srgbClr val="FF0000"/>
                </a:solidFill>
                <a:latin typeface="+mj-lt"/>
                <a:cs typeface="Arial" charset="0"/>
              </a:rPr>
              <a:t>Getting exactly 11 correct</a:t>
            </a:r>
            <a:endParaRPr lang="en-CA" sz="2000" dirty="0">
              <a:solidFill>
                <a:srgbClr val="FF0000"/>
              </a:solidFill>
              <a:latin typeface="+mj-lt"/>
              <a:cs typeface="Arial" charset="0"/>
            </a:endParaRPr>
          </a:p>
        </p:txBody>
      </p:sp>
      <p:sp>
        <p:nvSpPr>
          <p:cNvPr id="12" name="TextBox 11">
            <a:extLst>
              <a:ext uri="{FF2B5EF4-FFF2-40B4-BE49-F238E27FC236}">
                <a16:creationId xmlns:a16="http://schemas.microsoft.com/office/drawing/2014/main" id="{2CCDF6C4-82DA-407D-ABD5-4AE477F1022F}"/>
              </a:ext>
            </a:extLst>
          </p:cNvPr>
          <p:cNvSpPr txBox="1"/>
          <p:nvPr/>
        </p:nvSpPr>
        <p:spPr>
          <a:xfrm>
            <a:off x="5082680" y="1381125"/>
            <a:ext cx="3960812" cy="769938"/>
          </a:xfrm>
          <a:prstGeom prst="rect">
            <a:avLst/>
          </a:prstGeom>
          <a:noFill/>
        </p:spPr>
        <p:txBody>
          <a:bodyPr>
            <a:spAutoFit/>
          </a:bodyPr>
          <a:lstStyle/>
          <a:p>
            <a:pPr eaLnBrk="1" hangingPunct="1">
              <a:defRPr/>
            </a:pPr>
            <a:r>
              <a:rPr lang="en-CA" sz="2200" b="1" dirty="0">
                <a:solidFill>
                  <a:srgbClr val="FF0000"/>
                </a:solidFill>
                <a:latin typeface="+mj-lt"/>
                <a:cs typeface="Arial" charset="0"/>
              </a:rPr>
              <a:t>Getting exactly 11 or less correct</a:t>
            </a:r>
            <a:endParaRPr lang="en-CA" sz="2000" dirty="0">
              <a:solidFill>
                <a:srgbClr val="FF0000"/>
              </a:solidFill>
              <a:latin typeface="+mj-lt"/>
              <a:cs typeface="Arial" charset="0"/>
            </a:endParaRPr>
          </a:p>
        </p:txBody>
      </p:sp>
      <p:sp>
        <p:nvSpPr>
          <p:cNvPr id="13" name="TextBox 12">
            <a:extLst>
              <a:ext uri="{FF2B5EF4-FFF2-40B4-BE49-F238E27FC236}">
                <a16:creationId xmlns:a16="http://schemas.microsoft.com/office/drawing/2014/main" id="{3631C575-BFEE-493C-9B4A-73B390F31358}"/>
              </a:ext>
            </a:extLst>
          </p:cNvPr>
          <p:cNvSpPr txBox="1"/>
          <p:nvPr/>
        </p:nvSpPr>
        <p:spPr>
          <a:xfrm>
            <a:off x="623392" y="2709863"/>
            <a:ext cx="3960813" cy="431800"/>
          </a:xfrm>
          <a:prstGeom prst="rect">
            <a:avLst/>
          </a:prstGeom>
          <a:noFill/>
        </p:spPr>
        <p:txBody>
          <a:bodyPr>
            <a:spAutoFit/>
          </a:bodyPr>
          <a:lstStyle/>
          <a:p>
            <a:pPr eaLnBrk="1" hangingPunct="1">
              <a:defRPr/>
            </a:pPr>
            <a:r>
              <a:rPr lang="en-CA" sz="2200" b="1" dirty="0">
                <a:solidFill>
                  <a:srgbClr val="FF0000"/>
                </a:solidFill>
                <a:latin typeface="+mj-lt"/>
                <a:cs typeface="Arial" charset="0"/>
              </a:rPr>
              <a:t>Getting 6 or more correct</a:t>
            </a:r>
            <a:endParaRPr lang="en-CA" sz="2000" dirty="0">
              <a:solidFill>
                <a:srgbClr val="FF0000"/>
              </a:solidFill>
              <a:latin typeface="+mj-lt"/>
              <a:cs typeface="Arial" charset="0"/>
            </a:endParaRPr>
          </a:p>
        </p:txBody>
      </p:sp>
      <p:sp>
        <p:nvSpPr>
          <p:cNvPr id="14" name="TextBox 13">
            <a:extLst>
              <a:ext uri="{FF2B5EF4-FFF2-40B4-BE49-F238E27FC236}">
                <a16:creationId xmlns:a16="http://schemas.microsoft.com/office/drawing/2014/main" id="{9A0F548D-99CD-4F00-862C-54EF85B28B71}"/>
              </a:ext>
            </a:extLst>
          </p:cNvPr>
          <p:cNvSpPr txBox="1"/>
          <p:nvPr/>
        </p:nvSpPr>
        <p:spPr>
          <a:xfrm>
            <a:off x="5044580" y="2695575"/>
            <a:ext cx="4464050" cy="430213"/>
          </a:xfrm>
          <a:prstGeom prst="rect">
            <a:avLst/>
          </a:prstGeom>
          <a:noFill/>
        </p:spPr>
        <p:txBody>
          <a:bodyPr>
            <a:spAutoFit/>
          </a:bodyPr>
          <a:lstStyle/>
          <a:p>
            <a:pPr eaLnBrk="1" hangingPunct="1">
              <a:defRPr/>
            </a:pPr>
            <a:r>
              <a:rPr lang="en-CA" sz="2200" b="1" dirty="0">
                <a:solidFill>
                  <a:srgbClr val="FF0000"/>
                </a:solidFill>
                <a:latin typeface="+mj-lt"/>
                <a:cs typeface="Arial" charset="0"/>
              </a:rPr>
              <a:t>Getting 12 or less incorrect</a:t>
            </a:r>
            <a:endParaRPr lang="en-CA" sz="2000" dirty="0">
              <a:solidFill>
                <a:srgbClr val="FF0000"/>
              </a:solidFill>
              <a:latin typeface="+mj-lt"/>
              <a:cs typeface="Arial" charset="0"/>
            </a:endParaRPr>
          </a:p>
        </p:txBody>
      </p:sp>
      <p:sp>
        <p:nvSpPr>
          <p:cNvPr id="15" name="TextBox 14">
            <a:extLst>
              <a:ext uri="{FF2B5EF4-FFF2-40B4-BE49-F238E27FC236}">
                <a16:creationId xmlns:a16="http://schemas.microsoft.com/office/drawing/2014/main" id="{58CEE4E1-0A1D-43A3-B524-FE090ADA28B6}"/>
              </a:ext>
            </a:extLst>
          </p:cNvPr>
          <p:cNvSpPr txBox="1"/>
          <p:nvPr/>
        </p:nvSpPr>
        <p:spPr>
          <a:xfrm>
            <a:off x="623392" y="3068638"/>
            <a:ext cx="4459288" cy="431800"/>
          </a:xfrm>
          <a:prstGeom prst="rect">
            <a:avLst/>
          </a:prstGeom>
          <a:noFill/>
        </p:spPr>
        <p:txBody>
          <a:bodyPr>
            <a:spAutoFit/>
          </a:bodyPr>
          <a:lstStyle/>
          <a:p>
            <a:pPr eaLnBrk="1" hangingPunct="1">
              <a:defRPr/>
            </a:pPr>
            <a:r>
              <a:rPr lang="en-CA" sz="2200" b="1" dirty="0">
                <a:solidFill>
                  <a:srgbClr val="FF0000"/>
                </a:solidFill>
                <a:latin typeface="+mj-lt"/>
                <a:cs typeface="Arial" charset="0"/>
              </a:rPr>
              <a:t>Getting 14 or less  incorrect</a:t>
            </a:r>
            <a:endParaRPr lang="en-CA" sz="2000" dirty="0">
              <a:solidFill>
                <a:srgbClr val="FF0000"/>
              </a:solidFill>
              <a:latin typeface="+mj-lt"/>
              <a:cs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3C52414D-CD8E-8FE6-9F22-584769159AAC}"/>
              </a:ext>
            </a:extLst>
          </p:cNvPr>
          <p:cNvSpPr>
            <a:spLocks noGrp="1"/>
          </p:cNvSpPr>
          <p:nvPr>
            <p:ph sz="quarter" idx="1"/>
          </p:nvPr>
        </p:nvSpPr>
        <p:spPr>
          <a:xfrm>
            <a:off x="335360" y="333374"/>
            <a:ext cx="9937353" cy="3311649"/>
          </a:xfrm>
        </p:spPr>
        <p:txBody>
          <a:bodyPr/>
          <a:lstStyle/>
          <a:p>
            <a:pPr marL="0" indent="0">
              <a:buFont typeface="Wingdings" panose="05000000000000000000" pitchFamily="2" charset="2"/>
              <a:buNone/>
            </a:pPr>
            <a:r>
              <a:rPr lang="en-US" altLang="en-US" dirty="0"/>
              <a:t>Q: Which of the following is equal to: </a:t>
            </a:r>
          </a:p>
          <a:p>
            <a:pPr marL="0" indent="0">
              <a:buFont typeface="Wingdings" panose="05000000000000000000" pitchFamily="2" charset="2"/>
              <a:buNone/>
            </a:pPr>
            <a:r>
              <a:rPr lang="en-US" altLang="en-US" dirty="0" err="1"/>
              <a:t>binomcdf</a:t>
            </a:r>
            <a:r>
              <a:rPr lang="en-US" altLang="en-US" dirty="0"/>
              <a:t>(10,0.60,5)?</a:t>
            </a:r>
          </a:p>
          <a:p>
            <a:pPr marL="0" indent="0">
              <a:buFont typeface="Wingdings" panose="05000000000000000000" pitchFamily="2" charset="2"/>
              <a:buNone/>
            </a:pPr>
            <a:br>
              <a:rPr lang="en-US" altLang="en-US" dirty="0"/>
            </a:br>
            <a:r>
              <a:rPr lang="en-US" altLang="en-US" dirty="0"/>
              <a:t>a) </a:t>
            </a:r>
            <a:r>
              <a:rPr lang="en-US" altLang="en-US" dirty="0" err="1"/>
              <a:t>binomcdf</a:t>
            </a:r>
            <a:r>
              <a:rPr lang="en-US" altLang="en-US" dirty="0"/>
              <a:t>(10,0.40,5)</a:t>
            </a:r>
          </a:p>
          <a:p>
            <a:pPr marL="0" indent="0">
              <a:buFont typeface="Wingdings" panose="05000000000000000000" pitchFamily="2" charset="2"/>
              <a:buNone/>
            </a:pPr>
            <a:r>
              <a:rPr lang="en-US" altLang="en-US" dirty="0"/>
              <a:t>b) 1 – </a:t>
            </a:r>
            <a:r>
              <a:rPr lang="en-US" altLang="en-US" dirty="0" err="1"/>
              <a:t>binomcdf</a:t>
            </a:r>
            <a:r>
              <a:rPr lang="en-US" altLang="en-US" dirty="0"/>
              <a:t>(10,0.40,5)</a:t>
            </a:r>
          </a:p>
          <a:p>
            <a:pPr marL="0" indent="0">
              <a:buFont typeface="Wingdings" panose="05000000000000000000" pitchFamily="2" charset="2"/>
              <a:buNone/>
            </a:pPr>
            <a:r>
              <a:rPr lang="en-US" altLang="en-US" dirty="0"/>
              <a:t>c) 1 – </a:t>
            </a:r>
            <a:r>
              <a:rPr lang="en-US" altLang="en-US" dirty="0" err="1"/>
              <a:t>binomcdf</a:t>
            </a:r>
            <a:r>
              <a:rPr lang="en-US" altLang="en-US" dirty="0"/>
              <a:t>(10,0.40,4)</a:t>
            </a:r>
          </a:p>
          <a:p>
            <a:pPr marL="0" indent="0">
              <a:buFont typeface="Wingdings" panose="05000000000000000000" pitchFamily="2" charset="2"/>
              <a:buNone/>
            </a:pPr>
            <a:r>
              <a:rPr lang="en-US" altLang="en-US" dirty="0"/>
              <a:t>d) 1 – </a:t>
            </a:r>
            <a:r>
              <a:rPr lang="en-US" altLang="en-US" dirty="0" err="1"/>
              <a:t>binomcdf</a:t>
            </a:r>
            <a:r>
              <a:rPr lang="en-US" altLang="en-US" dirty="0"/>
              <a:t>(10,0.59,6)</a:t>
            </a:r>
          </a:p>
        </p:txBody>
      </p:sp>
      <p:sp>
        <p:nvSpPr>
          <p:cNvPr id="4" name="TextBox 3">
            <a:extLst>
              <a:ext uri="{FF2B5EF4-FFF2-40B4-BE49-F238E27FC236}">
                <a16:creationId xmlns:a16="http://schemas.microsoft.com/office/drawing/2014/main" id="{9CD06E27-61EC-468E-A84E-E5DE61FC7C87}"/>
              </a:ext>
            </a:extLst>
          </p:cNvPr>
          <p:cNvSpPr txBox="1"/>
          <p:nvPr/>
        </p:nvSpPr>
        <p:spPr>
          <a:xfrm>
            <a:off x="1614488" y="4131593"/>
            <a:ext cx="8963025" cy="431800"/>
          </a:xfrm>
          <a:prstGeom prst="rect">
            <a:avLst/>
          </a:prstGeom>
          <a:noFill/>
        </p:spPr>
        <p:txBody>
          <a:bodyPr>
            <a:spAutoFit/>
          </a:bodyPr>
          <a:lstStyle/>
          <a:p>
            <a:pPr eaLnBrk="1" hangingPunct="1">
              <a:defRPr/>
            </a:pPr>
            <a:r>
              <a:rPr lang="en-CA" sz="2200" b="1" dirty="0">
                <a:solidFill>
                  <a:srgbClr val="FF0000"/>
                </a:solidFill>
                <a:latin typeface="+mj-lt"/>
                <a:cs typeface="Arial" charset="0"/>
              </a:rPr>
              <a:t>Answer: C) 1 – </a:t>
            </a:r>
            <a:r>
              <a:rPr lang="en-CA" sz="2200" b="1" dirty="0" err="1">
                <a:solidFill>
                  <a:srgbClr val="FF0000"/>
                </a:solidFill>
                <a:latin typeface="+mj-lt"/>
                <a:cs typeface="Arial" charset="0"/>
              </a:rPr>
              <a:t>binomcdf</a:t>
            </a:r>
            <a:r>
              <a:rPr lang="en-CA" sz="2200" b="1" dirty="0">
                <a:solidFill>
                  <a:srgbClr val="FF0000"/>
                </a:solidFill>
                <a:latin typeface="+mj-lt"/>
                <a:cs typeface="Arial" charset="0"/>
              </a:rPr>
              <a:t>(10,0.40,4)</a:t>
            </a:r>
            <a:endParaRPr lang="en-CA" sz="2000" dirty="0">
              <a:solidFill>
                <a:srgbClr val="FF0000"/>
              </a:solidFill>
              <a:latin typeface="+mj-lt"/>
              <a:cs typeface="Arial" charset="0"/>
            </a:endParaRPr>
          </a:p>
        </p:txBody>
      </p:sp>
      <p:sp>
        <p:nvSpPr>
          <p:cNvPr id="6" name="TextBox 5">
            <a:extLst>
              <a:ext uri="{FF2B5EF4-FFF2-40B4-BE49-F238E27FC236}">
                <a16:creationId xmlns:a16="http://schemas.microsoft.com/office/drawing/2014/main" id="{A4AE9F36-C24F-4ED5-8A15-BC7919316BDA}"/>
              </a:ext>
            </a:extLst>
          </p:cNvPr>
          <p:cNvSpPr txBox="1"/>
          <p:nvPr/>
        </p:nvSpPr>
        <p:spPr>
          <a:xfrm>
            <a:off x="1595438" y="4677693"/>
            <a:ext cx="8964612" cy="430212"/>
          </a:xfrm>
          <a:prstGeom prst="rect">
            <a:avLst/>
          </a:prstGeom>
          <a:noFill/>
        </p:spPr>
        <p:txBody>
          <a:bodyPr>
            <a:spAutoFit/>
          </a:bodyPr>
          <a:lstStyle/>
          <a:p>
            <a:pPr eaLnBrk="1" hangingPunct="1">
              <a:defRPr/>
            </a:pPr>
            <a:r>
              <a:rPr lang="en-CA" sz="2200" b="1" dirty="0">
                <a:solidFill>
                  <a:srgbClr val="FF0000"/>
                </a:solidFill>
                <a:latin typeface="+mj-lt"/>
                <a:cs typeface="Arial" charset="0"/>
              </a:rPr>
              <a:t>Note: When n = 10, there are 11 bars!! NOT 10!!!!!</a:t>
            </a:r>
            <a:endParaRPr lang="en-CA" sz="2000" dirty="0">
              <a:solidFill>
                <a:srgbClr val="FF0000"/>
              </a:solidFill>
              <a:latin typeface="+mj-lt"/>
              <a:cs typeface="Arial" charset="0"/>
            </a:endParaRPr>
          </a:p>
        </p:txBody>
      </p:sp>
      <p:sp>
        <p:nvSpPr>
          <p:cNvPr id="7" name="TextBox 6">
            <a:extLst>
              <a:ext uri="{FF2B5EF4-FFF2-40B4-BE49-F238E27FC236}">
                <a16:creationId xmlns:a16="http://schemas.microsoft.com/office/drawing/2014/main" id="{DF25C66E-AAAF-4F94-AD32-B832BF1D8765}"/>
              </a:ext>
            </a:extLst>
          </p:cNvPr>
          <p:cNvSpPr txBox="1"/>
          <p:nvPr/>
        </p:nvSpPr>
        <p:spPr>
          <a:xfrm>
            <a:off x="1577975" y="5180930"/>
            <a:ext cx="8964613" cy="768350"/>
          </a:xfrm>
          <a:prstGeom prst="rect">
            <a:avLst/>
          </a:prstGeom>
          <a:noFill/>
        </p:spPr>
        <p:txBody>
          <a:bodyPr>
            <a:spAutoFit/>
          </a:bodyPr>
          <a:lstStyle/>
          <a:p>
            <a:pPr eaLnBrk="1" hangingPunct="1">
              <a:defRPr/>
            </a:pPr>
            <a:r>
              <a:rPr lang="en-CA" sz="2200" b="1" dirty="0">
                <a:solidFill>
                  <a:srgbClr val="FF0000"/>
                </a:solidFill>
                <a:latin typeface="+mj-lt"/>
                <a:cs typeface="Arial" charset="0"/>
              </a:rPr>
              <a:t>When you start counting from the other side, you begin with bar 0, bar 1, bar 2, bar 3, and then bar 4.  This makes 5 bars.. </a:t>
            </a:r>
            <a:endParaRPr lang="en-CA" sz="2000" dirty="0">
              <a:solidFill>
                <a:srgbClr val="FF0000"/>
              </a:solidFill>
              <a:latin typeface="+mj-lt"/>
              <a:cs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5572-098B-4E8E-87CA-826A41F196B4}"/>
              </a:ext>
            </a:extLst>
          </p:cNvPr>
          <p:cNvSpPr>
            <a:spLocks noGrp="1"/>
          </p:cNvSpPr>
          <p:nvPr>
            <p:ph type="title"/>
          </p:nvPr>
        </p:nvSpPr>
        <p:spPr>
          <a:xfrm>
            <a:off x="263352" y="33713"/>
            <a:ext cx="9956800" cy="633412"/>
          </a:xfrm>
        </p:spPr>
        <p:txBody>
          <a:bodyPr/>
          <a:lstStyle/>
          <a:p>
            <a:pPr>
              <a:defRPr/>
            </a:pPr>
            <a:r>
              <a:rPr lang="en-US" dirty="0"/>
              <a:t>Understanding Binomial Events as a Distribution</a:t>
            </a:r>
          </a:p>
        </p:txBody>
      </p:sp>
      <p:sp>
        <p:nvSpPr>
          <p:cNvPr id="24579" name="Content Placeholder 2">
            <a:extLst>
              <a:ext uri="{FF2B5EF4-FFF2-40B4-BE49-F238E27FC236}">
                <a16:creationId xmlns:a16="http://schemas.microsoft.com/office/drawing/2014/main" id="{378BE58B-FB31-5809-7A32-2089F4884B8C}"/>
              </a:ext>
            </a:extLst>
          </p:cNvPr>
          <p:cNvSpPr>
            <a:spLocks noGrp="1"/>
          </p:cNvSpPr>
          <p:nvPr>
            <p:ph sz="quarter" idx="1"/>
          </p:nvPr>
        </p:nvSpPr>
        <p:spPr>
          <a:xfrm>
            <a:off x="119336" y="706813"/>
            <a:ext cx="11090275" cy="1871662"/>
          </a:xfrm>
        </p:spPr>
        <p:txBody>
          <a:bodyPr/>
          <a:lstStyle/>
          <a:p>
            <a:r>
              <a:rPr lang="en-US" altLang="en-US" dirty="0"/>
              <a:t>The objective of this section is to understand the distribution of an event that is binomial</a:t>
            </a:r>
          </a:p>
          <a:p>
            <a:pPr lvl="1"/>
            <a:r>
              <a:rPr lang="en-US" altLang="en-US" dirty="0" err="1"/>
              <a:t>Ie</a:t>
            </a:r>
            <a:r>
              <a:rPr lang="en-US" altLang="en-US" dirty="0"/>
              <a:t>: Johnny takes 15 basketball shots at the free throw line.  The probability of making an independent shot is 45%.  What is the probability distribution  of how many shots he can score?</a:t>
            </a:r>
          </a:p>
        </p:txBody>
      </p:sp>
      <p:sp>
        <p:nvSpPr>
          <p:cNvPr id="4" name="Content Placeholder 2">
            <a:extLst>
              <a:ext uri="{FF2B5EF4-FFF2-40B4-BE49-F238E27FC236}">
                <a16:creationId xmlns:a16="http://schemas.microsoft.com/office/drawing/2014/main" id="{AC737A23-102D-D4E8-7F44-1059F16F8EE8}"/>
              </a:ext>
            </a:extLst>
          </p:cNvPr>
          <p:cNvSpPr txBox="1">
            <a:spLocks/>
          </p:cNvSpPr>
          <p:nvPr/>
        </p:nvSpPr>
        <p:spPr bwMode="auto">
          <a:xfrm>
            <a:off x="253908" y="2663295"/>
            <a:ext cx="110902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US" altLang="en-US"/>
              <a:t>On Ti 83, set L1 as the number of success</a:t>
            </a:r>
          </a:p>
          <a:p>
            <a:r>
              <a:rPr lang="en-US" altLang="en-US"/>
              <a:t>Set L2 as the binompdf(15,0.45,L1)</a:t>
            </a:r>
          </a:p>
          <a:p>
            <a:r>
              <a:rPr lang="en-US" altLang="en-US"/>
              <a:t>Draw a histogram using L1 (x-list) L2(freq)</a:t>
            </a:r>
          </a:p>
          <a:p>
            <a:r>
              <a:rPr lang="en-US" altLang="en-US"/>
              <a:t>Adjust the window, “xscl” to 1</a:t>
            </a:r>
          </a:p>
        </p:txBody>
      </p:sp>
      <p:pic>
        <p:nvPicPr>
          <p:cNvPr id="8" name="Picture 7">
            <a:extLst>
              <a:ext uri="{FF2B5EF4-FFF2-40B4-BE49-F238E27FC236}">
                <a16:creationId xmlns:a16="http://schemas.microsoft.com/office/drawing/2014/main" id="{00F96591-329E-724B-5365-2F1681D44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4906963"/>
            <a:ext cx="27241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29DB2F7A-2317-C5F6-1E9A-72F8BEE045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3" y="4845050"/>
            <a:ext cx="2992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AC9F19A2-60E3-E916-6E27-BA1A762692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550" y="4884738"/>
            <a:ext cx="280828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CB9FBB7C-EA78-870A-CE27-5CDDBA53153F}"/>
              </a:ext>
            </a:extLst>
          </p:cNvPr>
          <p:cNvSpPr>
            <a:spLocks noGrp="1"/>
          </p:cNvSpPr>
          <p:nvPr>
            <p:ph sz="quarter" idx="1"/>
          </p:nvPr>
        </p:nvSpPr>
        <p:spPr>
          <a:xfrm>
            <a:off x="407988" y="333375"/>
            <a:ext cx="9791700" cy="574675"/>
          </a:xfrm>
        </p:spPr>
        <p:txBody>
          <a:bodyPr/>
          <a:lstStyle/>
          <a:p>
            <a:pPr marL="0" indent="0">
              <a:buFont typeface="Wingdings" panose="05000000000000000000" pitchFamily="2" charset="2"/>
              <a:buNone/>
            </a:pPr>
            <a:r>
              <a:rPr lang="en-US" altLang="en-US"/>
              <a:t>Probability Distribution of 15 trials with “x” number of success</a:t>
            </a:r>
          </a:p>
        </p:txBody>
      </p:sp>
      <p:pic>
        <p:nvPicPr>
          <p:cNvPr id="25603" name="Picture 3">
            <a:extLst>
              <a:ext uri="{FF2B5EF4-FFF2-40B4-BE49-F238E27FC236}">
                <a16:creationId xmlns:a16="http://schemas.microsoft.com/office/drawing/2014/main" id="{9943DA4F-543E-7893-E436-FA5B2EC6E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 y="981075"/>
            <a:ext cx="5329238"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2455914-17D0-47D6-8646-31644A705A9C}"/>
              </a:ext>
            </a:extLst>
          </p:cNvPr>
          <p:cNvSpPr txBox="1"/>
          <p:nvPr/>
        </p:nvSpPr>
        <p:spPr>
          <a:xfrm>
            <a:off x="5951538" y="981075"/>
            <a:ext cx="5976937" cy="768350"/>
          </a:xfrm>
          <a:prstGeom prst="rect">
            <a:avLst/>
          </a:prstGeom>
          <a:noFill/>
        </p:spPr>
        <p:txBody>
          <a:bodyPr>
            <a:spAutoFit/>
          </a:bodyPr>
          <a:lstStyle/>
          <a:p>
            <a:pPr eaLnBrk="1" hangingPunct="1">
              <a:defRPr/>
            </a:pPr>
            <a:r>
              <a:rPr lang="en-CA" sz="2200" b="1" dirty="0">
                <a:solidFill>
                  <a:srgbClr val="FF0000"/>
                </a:solidFill>
                <a:latin typeface="+mj-lt"/>
                <a:cs typeface="Arial" charset="0"/>
              </a:rPr>
              <a:t>Each bar in the diagram represents the probability of “x” number of success</a:t>
            </a:r>
            <a:endParaRPr lang="en-CA" sz="2000" dirty="0">
              <a:solidFill>
                <a:srgbClr val="FF0000"/>
              </a:solidFill>
              <a:latin typeface="+mj-lt"/>
              <a:cs typeface="Arial" charset="0"/>
            </a:endParaRPr>
          </a:p>
        </p:txBody>
      </p:sp>
      <p:sp>
        <p:nvSpPr>
          <p:cNvPr id="6" name="TextBox 5">
            <a:extLst>
              <a:ext uri="{FF2B5EF4-FFF2-40B4-BE49-F238E27FC236}">
                <a16:creationId xmlns:a16="http://schemas.microsoft.com/office/drawing/2014/main" id="{EFF26504-AB6A-4E7E-BEB2-5437CD81641C}"/>
              </a:ext>
            </a:extLst>
          </p:cNvPr>
          <p:cNvSpPr txBox="1"/>
          <p:nvPr/>
        </p:nvSpPr>
        <p:spPr>
          <a:xfrm>
            <a:off x="5951538" y="1989138"/>
            <a:ext cx="5976937" cy="768350"/>
          </a:xfrm>
          <a:prstGeom prst="rect">
            <a:avLst/>
          </a:prstGeom>
          <a:noFill/>
        </p:spPr>
        <p:txBody>
          <a:bodyPr>
            <a:spAutoFit/>
          </a:bodyPr>
          <a:lstStyle/>
          <a:p>
            <a:pPr eaLnBrk="1" hangingPunct="1">
              <a:defRPr/>
            </a:pPr>
            <a:r>
              <a:rPr lang="en-CA" sz="2200" b="1" dirty="0">
                <a:solidFill>
                  <a:srgbClr val="FF0000"/>
                </a:solidFill>
                <a:latin typeface="+mj-lt"/>
                <a:cs typeface="Arial" charset="0"/>
              </a:rPr>
              <a:t>What do you notice about the binomial distribution?</a:t>
            </a:r>
            <a:endParaRPr lang="en-CA" sz="2000" dirty="0">
              <a:solidFill>
                <a:srgbClr val="FF0000"/>
              </a:solidFill>
              <a:latin typeface="+mj-lt"/>
              <a:cs typeface="Arial" charset="0"/>
            </a:endParaRPr>
          </a:p>
        </p:txBody>
      </p:sp>
      <p:sp>
        <p:nvSpPr>
          <p:cNvPr id="7" name="TextBox 6">
            <a:extLst>
              <a:ext uri="{FF2B5EF4-FFF2-40B4-BE49-F238E27FC236}">
                <a16:creationId xmlns:a16="http://schemas.microsoft.com/office/drawing/2014/main" id="{B8BA86A5-6E36-416F-B325-E544253B1CA2}"/>
              </a:ext>
            </a:extLst>
          </p:cNvPr>
          <p:cNvSpPr txBox="1"/>
          <p:nvPr/>
        </p:nvSpPr>
        <p:spPr>
          <a:xfrm>
            <a:off x="5951538" y="2997200"/>
            <a:ext cx="5976937" cy="769938"/>
          </a:xfrm>
          <a:prstGeom prst="rect">
            <a:avLst/>
          </a:prstGeom>
          <a:noFill/>
        </p:spPr>
        <p:txBody>
          <a:bodyPr>
            <a:spAutoFit/>
          </a:bodyPr>
          <a:lstStyle/>
          <a:p>
            <a:pPr eaLnBrk="1" hangingPunct="1">
              <a:defRPr/>
            </a:pPr>
            <a:r>
              <a:rPr lang="en-CA" sz="2200" b="1" dirty="0">
                <a:solidFill>
                  <a:srgbClr val="FF0000"/>
                </a:solidFill>
                <a:latin typeface="+mj-lt"/>
                <a:cs typeface="Arial" charset="0"/>
              </a:rPr>
              <a:t>Symmetrical? Skewed? </a:t>
            </a:r>
          </a:p>
          <a:p>
            <a:pPr eaLnBrk="1" hangingPunct="1">
              <a:defRPr/>
            </a:pPr>
            <a:r>
              <a:rPr lang="en-CA" sz="2200" b="1" dirty="0">
                <a:solidFill>
                  <a:srgbClr val="FF0000"/>
                </a:solidFill>
                <a:latin typeface="+mj-lt"/>
                <a:cs typeface="Arial" charset="0"/>
              </a:rPr>
              <a:t>Normal? Unimodal? Bimodal??</a:t>
            </a:r>
            <a:endParaRPr lang="en-CA" sz="2000" dirty="0">
              <a:solidFill>
                <a:srgbClr val="FF0000"/>
              </a:solidFill>
              <a:latin typeface="+mj-lt"/>
              <a:cs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1049-B4DE-4631-A526-79D4F063D85B}"/>
              </a:ext>
            </a:extLst>
          </p:cNvPr>
          <p:cNvSpPr>
            <a:spLocks noGrp="1"/>
          </p:cNvSpPr>
          <p:nvPr>
            <p:ph type="title"/>
          </p:nvPr>
        </p:nvSpPr>
        <p:spPr>
          <a:xfrm>
            <a:off x="335360" y="188640"/>
            <a:ext cx="10814992" cy="490537"/>
          </a:xfrm>
        </p:spPr>
        <p:txBody>
          <a:bodyPr>
            <a:normAutofit fontScale="90000"/>
          </a:bodyPr>
          <a:lstStyle/>
          <a:p>
            <a:pPr>
              <a:defRPr/>
            </a:pPr>
            <a:r>
              <a:rPr lang="en-US" dirty="0"/>
              <a:t>Using a Normal Approximation for a Binomial Distribution:</a:t>
            </a:r>
          </a:p>
        </p:txBody>
      </p:sp>
      <p:sp>
        <p:nvSpPr>
          <p:cNvPr id="26627" name="Content Placeholder 2">
            <a:extLst>
              <a:ext uri="{FF2B5EF4-FFF2-40B4-BE49-F238E27FC236}">
                <a16:creationId xmlns:a16="http://schemas.microsoft.com/office/drawing/2014/main" id="{C966B340-A4CE-9545-5EB2-531D63B8075D}"/>
              </a:ext>
            </a:extLst>
          </p:cNvPr>
          <p:cNvSpPr>
            <a:spLocks noGrp="1"/>
          </p:cNvSpPr>
          <p:nvPr>
            <p:ph sz="quarter" idx="1"/>
          </p:nvPr>
        </p:nvSpPr>
        <p:spPr>
          <a:xfrm>
            <a:off x="192088" y="908050"/>
            <a:ext cx="11591925" cy="2952750"/>
          </a:xfrm>
        </p:spPr>
        <p:txBody>
          <a:bodyPr/>
          <a:lstStyle/>
          <a:p>
            <a:pPr marL="0" indent="0">
              <a:buFont typeface="Wingdings" panose="05000000000000000000" pitchFamily="2" charset="2"/>
              <a:buNone/>
            </a:pPr>
            <a:r>
              <a:rPr lang="en-US" altLang="en-US" dirty="0" err="1"/>
              <a:t>i</a:t>
            </a:r>
            <a:r>
              <a:rPr lang="en-US" altLang="en-US" dirty="0"/>
              <a:t>) The Probability distribution of a Binomial Distribution is SYMMETRICAL”</a:t>
            </a:r>
          </a:p>
          <a:p>
            <a:pPr marL="0" indent="0">
              <a:buFont typeface="Wingdings" panose="05000000000000000000" pitchFamily="2" charset="2"/>
              <a:buNone/>
            </a:pPr>
            <a:r>
              <a:rPr lang="en-US" altLang="en-US" dirty="0"/>
              <a:t>ii) The distribution is symmetrical about it’s “MEAN”, the mean is given by the equation: </a:t>
            </a:r>
          </a:p>
          <a:p>
            <a:pPr marL="0" indent="0">
              <a:buFont typeface="Wingdings" panose="05000000000000000000" pitchFamily="2" charset="2"/>
              <a:buNone/>
            </a:pPr>
            <a:br>
              <a:rPr lang="en-US" altLang="en-US" dirty="0"/>
            </a:br>
            <a:endParaRPr lang="en-US" altLang="en-US" dirty="0"/>
          </a:p>
          <a:p>
            <a:pPr marL="0" indent="0">
              <a:buFont typeface="Wingdings" panose="05000000000000000000" pitchFamily="2" charset="2"/>
              <a:buNone/>
            </a:pPr>
            <a:r>
              <a:rPr lang="en-US" altLang="en-US" dirty="0"/>
              <a:t>iii) The distribution also has a standard deviation and variance, given by the equations:</a:t>
            </a:r>
            <a:endParaRPr lang="en-US" altLang="en-US" sz="2900" b="1" dirty="0"/>
          </a:p>
        </p:txBody>
      </p:sp>
      <p:graphicFrame>
        <p:nvGraphicFramePr>
          <p:cNvPr id="4" name="Object 2">
            <a:extLst>
              <a:ext uri="{FF2B5EF4-FFF2-40B4-BE49-F238E27FC236}">
                <a16:creationId xmlns:a16="http://schemas.microsoft.com/office/drawing/2014/main" id="{4A3288D1-48ED-FB3F-9114-7EC211399619}"/>
              </a:ext>
            </a:extLst>
          </p:cNvPr>
          <p:cNvGraphicFramePr>
            <a:graphicFrameLocks noChangeAspect="1"/>
          </p:cNvGraphicFramePr>
          <p:nvPr/>
        </p:nvGraphicFramePr>
        <p:xfrm>
          <a:off x="4165600" y="1989138"/>
          <a:ext cx="2208213" cy="585787"/>
        </p:xfrm>
        <a:graphic>
          <a:graphicData uri="http://schemas.openxmlformats.org/presentationml/2006/ole">
            <mc:AlternateContent xmlns:mc="http://schemas.openxmlformats.org/markup-compatibility/2006">
              <mc:Choice xmlns:v="urn:schemas-microsoft-com:vml" Requires="v">
                <p:oleObj name="Equation" r:id="rId4" imgW="863280" imgH="228600" progId="Equation.DSMT4">
                  <p:embed/>
                </p:oleObj>
              </mc:Choice>
              <mc:Fallback>
                <p:oleObj name="Equation" r:id="rId4" imgW="863280" imgH="228600" progId="Equation.DSMT4">
                  <p:embed/>
                  <p:pic>
                    <p:nvPicPr>
                      <p:cNvPr id="4" name="Object 2">
                        <a:extLst>
                          <a:ext uri="{FF2B5EF4-FFF2-40B4-BE49-F238E27FC236}">
                            <a16:creationId xmlns:a16="http://schemas.microsoft.com/office/drawing/2014/main" id="{4A3288D1-48ED-FB3F-9114-7EC2113996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1989138"/>
                        <a:ext cx="2208213"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8212957C-9B93-4D80-B98D-8FD02D33F637}"/>
              </a:ext>
            </a:extLst>
          </p:cNvPr>
          <p:cNvSpPr txBox="1"/>
          <p:nvPr/>
        </p:nvSpPr>
        <p:spPr>
          <a:xfrm>
            <a:off x="2855913" y="2060575"/>
            <a:ext cx="1069524" cy="430887"/>
          </a:xfrm>
          <a:prstGeom prst="rect">
            <a:avLst/>
          </a:prstGeom>
          <a:noFill/>
        </p:spPr>
        <p:txBody>
          <a:bodyPr wrap="none">
            <a:spAutoFit/>
          </a:bodyPr>
          <a:lstStyle/>
          <a:p>
            <a:pPr eaLnBrk="1" hangingPunct="1">
              <a:defRPr/>
            </a:pPr>
            <a:r>
              <a:rPr lang="en-CA" sz="2200" b="1" u="sng" dirty="0">
                <a:solidFill>
                  <a:srgbClr val="FF0000"/>
                </a:solidFill>
                <a:latin typeface="+mj-lt"/>
                <a:cs typeface="Arial" charset="0"/>
              </a:rPr>
              <a:t>Mean:</a:t>
            </a:r>
          </a:p>
        </p:txBody>
      </p:sp>
      <p:sp>
        <p:nvSpPr>
          <p:cNvPr id="6" name="Rectangle 5">
            <a:extLst>
              <a:ext uri="{FF2B5EF4-FFF2-40B4-BE49-F238E27FC236}">
                <a16:creationId xmlns:a16="http://schemas.microsoft.com/office/drawing/2014/main" id="{3ACA26F0-0F46-4846-A573-B06B7F58D8CF}"/>
              </a:ext>
            </a:extLst>
          </p:cNvPr>
          <p:cNvSpPr/>
          <p:nvPr/>
        </p:nvSpPr>
        <p:spPr>
          <a:xfrm>
            <a:off x="4151313" y="1989138"/>
            <a:ext cx="2447925" cy="649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7" name="Object 3">
            <a:extLst>
              <a:ext uri="{FF2B5EF4-FFF2-40B4-BE49-F238E27FC236}">
                <a16:creationId xmlns:a16="http://schemas.microsoft.com/office/drawing/2014/main" id="{0B9DB9E9-49F7-9E6A-7A68-22AB86A62BB1}"/>
              </a:ext>
            </a:extLst>
          </p:cNvPr>
          <p:cNvGraphicFramePr>
            <a:graphicFrameLocks noChangeAspect="1"/>
          </p:cNvGraphicFramePr>
          <p:nvPr>
            <p:extLst>
              <p:ext uri="{D42A27DB-BD31-4B8C-83A1-F6EECF244321}">
                <p14:modId xmlns:p14="http://schemas.microsoft.com/office/powerpoint/2010/main" val="236163231"/>
              </p:ext>
            </p:extLst>
          </p:nvPr>
        </p:nvGraphicFramePr>
        <p:xfrm>
          <a:off x="1335881" y="4029870"/>
          <a:ext cx="2016125" cy="671512"/>
        </p:xfrm>
        <a:graphic>
          <a:graphicData uri="http://schemas.openxmlformats.org/presentationml/2006/ole">
            <mc:AlternateContent xmlns:mc="http://schemas.openxmlformats.org/markup-compatibility/2006">
              <mc:Choice xmlns:v="urn:schemas-microsoft-com:vml" Requires="v">
                <p:oleObj name="Equation" r:id="rId6" imgW="876300" imgH="292100" progId="Equation.DSMT4">
                  <p:embed/>
                </p:oleObj>
              </mc:Choice>
              <mc:Fallback>
                <p:oleObj name="Equation" r:id="rId6" imgW="876300" imgH="292100" progId="Equation.DSMT4">
                  <p:embed/>
                  <p:pic>
                    <p:nvPicPr>
                      <p:cNvPr id="7" name="Object 3">
                        <a:extLst>
                          <a:ext uri="{FF2B5EF4-FFF2-40B4-BE49-F238E27FC236}">
                            <a16:creationId xmlns:a16="http://schemas.microsoft.com/office/drawing/2014/main" id="{0B9DB9E9-49F7-9E6A-7A68-22AB86A62B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5881" y="4029870"/>
                        <a:ext cx="2016125" cy="6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4">
            <a:extLst>
              <a:ext uri="{FF2B5EF4-FFF2-40B4-BE49-F238E27FC236}">
                <a16:creationId xmlns:a16="http://schemas.microsoft.com/office/drawing/2014/main" id="{D022BD97-391F-0C17-8AE5-3B0C86152A42}"/>
              </a:ext>
            </a:extLst>
          </p:cNvPr>
          <p:cNvGraphicFramePr>
            <a:graphicFrameLocks noChangeAspect="1"/>
          </p:cNvGraphicFramePr>
          <p:nvPr>
            <p:extLst>
              <p:ext uri="{D42A27DB-BD31-4B8C-83A1-F6EECF244321}">
                <p14:modId xmlns:p14="http://schemas.microsoft.com/office/powerpoint/2010/main" val="3961697529"/>
              </p:ext>
            </p:extLst>
          </p:nvPr>
        </p:nvGraphicFramePr>
        <p:xfrm>
          <a:off x="3345656" y="4079082"/>
          <a:ext cx="1519237" cy="671513"/>
        </p:xfrm>
        <a:graphic>
          <a:graphicData uri="http://schemas.openxmlformats.org/presentationml/2006/ole">
            <mc:AlternateContent xmlns:mc="http://schemas.openxmlformats.org/markup-compatibility/2006">
              <mc:Choice xmlns:v="urn:schemas-microsoft-com:vml" Requires="v">
                <p:oleObj name="Equation" r:id="rId8" imgW="660113" imgH="291973" progId="Equation.DSMT4">
                  <p:embed/>
                </p:oleObj>
              </mc:Choice>
              <mc:Fallback>
                <p:oleObj name="Equation" r:id="rId8" imgW="660113" imgH="291973" progId="Equation.DSMT4">
                  <p:embed/>
                  <p:pic>
                    <p:nvPicPr>
                      <p:cNvPr id="8" name="Object 4">
                        <a:extLst>
                          <a:ext uri="{FF2B5EF4-FFF2-40B4-BE49-F238E27FC236}">
                            <a16:creationId xmlns:a16="http://schemas.microsoft.com/office/drawing/2014/main" id="{D022BD97-391F-0C17-8AE5-3B0C86152A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5656" y="4079082"/>
                        <a:ext cx="1519237"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B472A999-E558-4D7C-9DF5-715F9669A60E}"/>
              </a:ext>
            </a:extLst>
          </p:cNvPr>
          <p:cNvSpPr txBox="1"/>
          <p:nvPr/>
        </p:nvSpPr>
        <p:spPr>
          <a:xfrm>
            <a:off x="2235993" y="3453607"/>
            <a:ext cx="3074988" cy="431800"/>
          </a:xfrm>
          <a:prstGeom prst="rect">
            <a:avLst/>
          </a:prstGeom>
          <a:noFill/>
        </p:spPr>
        <p:txBody>
          <a:bodyPr wrap="none">
            <a:spAutoFit/>
          </a:bodyPr>
          <a:lstStyle/>
          <a:p>
            <a:pPr eaLnBrk="1" hangingPunct="1">
              <a:defRPr/>
            </a:pPr>
            <a:r>
              <a:rPr lang="en-CA" sz="2200" b="1" u="sng" dirty="0">
                <a:solidFill>
                  <a:srgbClr val="FF0000"/>
                </a:solidFill>
                <a:latin typeface="+mj-lt"/>
                <a:cs typeface="Arial" charset="0"/>
              </a:rPr>
              <a:t>Standard Deviation</a:t>
            </a:r>
          </a:p>
        </p:txBody>
      </p:sp>
      <p:sp>
        <p:nvSpPr>
          <p:cNvPr id="10" name="Rectangle 9">
            <a:extLst>
              <a:ext uri="{FF2B5EF4-FFF2-40B4-BE49-F238E27FC236}">
                <a16:creationId xmlns:a16="http://schemas.microsoft.com/office/drawing/2014/main" id="{A66E7126-3BC9-4150-A1BA-83B8D67D80F1}"/>
              </a:ext>
            </a:extLst>
          </p:cNvPr>
          <p:cNvSpPr/>
          <p:nvPr/>
        </p:nvSpPr>
        <p:spPr>
          <a:xfrm>
            <a:off x="1061243" y="3958432"/>
            <a:ext cx="5761038" cy="863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11" name="Object 4">
            <a:extLst>
              <a:ext uri="{FF2B5EF4-FFF2-40B4-BE49-F238E27FC236}">
                <a16:creationId xmlns:a16="http://schemas.microsoft.com/office/drawing/2014/main" id="{06D1AF58-37D5-4543-FEC1-E354CD87C0F3}"/>
              </a:ext>
            </a:extLst>
          </p:cNvPr>
          <p:cNvGraphicFramePr>
            <a:graphicFrameLocks noChangeAspect="1"/>
          </p:cNvGraphicFramePr>
          <p:nvPr>
            <p:extLst>
              <p:ext uri="{D42A27DB-BD31-4B8C-83A1-F6EECF244321}">
                <p14:modId xmlns:p14="http://schemas.microsoft.com/office/powerpoint/2010/main" val="1825172919"/>
              </p:ext>
            </p:extLst>
          </p:nvPr>
        </p:nvGraphicFramePr>
        <p:xfrm>
          <a:off x="4793456" y="4101307"/>
          <a:ext cx="1957387" cy="671513"/>
        </p:xfrm>
        <a:graphic>
          <a:graphicData uri="http://schemas.openxmlformats.org/presentationml/2006/ole">
            <mc:AlternateContent xmlns:mc="http://schemas.openxmlformats.org/markup-compatibility/2006">
              <mc:Choice xmlns:v="urn:schemas-microsoft-com:vml" Requires="v">
                <p:oleObj name="Equation" r:id="rId10" imgW="850531" imgH="291973" progId="Equation.DSMT4">
                  <p:embed/>
                </p:oleObj>
              </mc:Choice>
              <mc:Fallback>
                <p:oleObj name="Equation" r:id="rId10" imgW="850531" imgH="291973" progId="Equation.DSMT4">
                  <p:embed/>
                  <p:pic>
                    <p:nvPicPr>
                      <p:cNvPr id="11" name="Object 4">
                        <a:extLst>
                          <a:ext uri="{FF2B5EF4-FFF2-40B4-BE49-F238E27FC236}">
                            <a16:creationId xmlns:a16="http://schemas.microsoft.com/office/drawing/2014/main" id="{06D1AF58-37D5-4543-FEC1-E354CD87C0F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93456" y="4101307"/>
                        <a:ext cx="1957387"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6" name="Content Placeholder 2">
            <a:extLst>
              <a:ext uri="{FF2B5EF4-FFF2-40B4-BE49-F238E27FC236}">
                <a16:creationId xmlns:a16="http://schemas.microsoft.com/office/drawing/2014/main" id="{9D66CE18-4503-10D9-5096-74420FE13B93}"/>
              </a:ext>
            </a:extLst>
          </p:cNvPr>
          <p:cNvSpPr txBox="1">
            <a:spLocks/>
          </p:cNvSpPr>
          <p:nvPr/>
        </p:nvSpPr>
        <p:spPr bwMode="auto">
          <a:xfrm>
            <a:off x="192088" y="5084763"/>
            <a:ext cx="115919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dirty="0"/>
              <a:t>iv) If we change the value of “p” [probability of success] the distribution will be shifted horizontally </a:t>
            </a:r>
            <a:br>
              <a:rPr lang="en-US" altLang="en-US" dirty="0"/>
            </a:br>
            <a:r>
              <a:rPr lang="en-US" altLang="en-US" dirty="0"/>
              <a:t> : </a:t>
            </a:r>
            <a:r>
              <a:rPr lang="en-US" altLang="en-US" dirty="0">
                <a:sym typeface="Wingdings" panose="05000000000000000000" pitchFamily="2" charset="2"/>
              </a:rPr>
              <a:t>s</a:t>
            </a:r>
            <a:r>
              <a:rPr lang="en-US" altLang="en-US" dirty="0"/>
              <a:t>maller “p” </a:t>
            </a:r>
            <a:r>
              <a:rPr lang="en-US" altLang="en-US" dirty="0">
                <a:sym typeface="Wingdings" panose="05000000000000000000" pitchFamily="2" charset="2"/>
              </a:rPr>
              <a:t> distribution moves to the LEFT   </a:t>
            </a:r>
            <a:r>
              <a:rPr lang="en-US" altLang="en-US" dirty="0"/>
              <a:t> or Larger “p” </a:t>
            </a:r>
            <a:r>
              <a:rPr lang="en-US" altLang="en-US" dirty="0">
                <a:sym typeface="Wingdings" panose="05000000000000000000" pitchFamily="2" charset="2"/>
              </a:rPr>
              <a:t> </a:t>
            </a:r>
            <a:r>
              <a:rPr lang="en-US" altLang="en-US" dirty="0"/>
              <a:t>Right</a:t>
            </a:r>
            <a:endParaRPr lang="en-US" altLang="en-US" sz="2900" b="1" dirty="0"/>
          </a:p>
        </p:txBody>
      </p:sp>
      <p:graphicFrame>
        <p:nvGraphicFramePr>
          <p:cNvPr id="3" name="Object 3">
            <a:extLst>
              <a:ext uri="{FF2B5EF4-FFF2-40B4-BE49-F238E27FC236}">
                <a16:creationId xmlns:a16="http://schemas.microsoft.com/office/drawing/2014/main" id="{AB02C910-7122-A978-7883-26B6E2CFE3EC}"/>
              </a:ext>
            </a:extLst>
          </p:cNvPr>
          <p:cNvGraphicFramePr>
            <a:graphicFrameLocks noChangeAspect="1"/>
          </p:cNvGraphicFramePr>
          <p:nvPr>
            <p:extLst>
              <p:ext uri="{D42A27DB-BD31-4B8C-83A1-F6EECF244321}">
                <p14:modId xmlns:p14="http://schemas.microsoft.com/office/powerpoint/2010/main" val="2772543276"/>
              </p:ext>
            </p:extLst>
          </p:nvPr>
        </p:nvGraphicFramePr>
        <p:xfrm>
          <a:off x="8075509" y="4077149"/>
          <a:ext cx="1430338" cy="554037"/>
        </p:xfrm>
        <a:graphic>
          <a:graphicData uri="http://schemas.openxmlformats.org/presentationml/2006/ole">
            <mc:AlternateContent xmlns:mc="http://schemas.openxmlformats.org/markup-compatibility/2006">
              <mc:Choice xmlns:v="urn:schemas-microsoft-com:vml" Requires="v">
                <p:oleObj name="Equation" r:id="rId12" imgW="622080" imgH="241200" progId="Equation.DSMT4">
                  <p:embed/>
                </p:oleObj>
              </mc:Choice>
              <mc:Fallback>
                <p:oleObj name="Equation" r:id="rId12" imgW="622080" imgH="241200" progId="Equation.DSMT4">
                  <p:embed/>
                  <p:pic>
                    <p:nvPicPr>
                      <p:cNvPr id="3" name="Object 3">
                        <a:extLst>
                          <a:ext uri="{FF2B5EF4-FFF2-40B4-BE49-F238E27FC236}">
                            <a16:creationId xmlns:a16="http://schemas.microsoft.com/office/drawing/2014/main" id="{AB02C910-7122-A978-7883-26B6E2CFE3EC}"/>
                          </a:ext>
                        </a:extLst>
                      </p:cNvPr>
                      <p:cNvPicPr>
                        <a:picLocks noChangeAspect="1" noChangeArrowheads="1"/>
                      </p:cNvPicPr>
                      <p:nvPr/>
                    </p:nvPicPr>
                    <p:blipFill>
                      <a:blip r:embed="rId13"/>
                      <a:srcRect/>
                      <a:stretch>
                        <a:fillRect/>
                      </a:stretch>
                    </p:blipFill>
                    <p:spPr bwMode="auto">
                      <a:xfrm>
                        <a:off x="8075509" y="4077149"/>
                        <a:ext cx="1430338"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a:extLst>
              <a:ext uri="{FF2B5EF4-FFF2-40B4-BE49-F238E27FC236}">
                <a16:creationId xmlns:a16="http://schemas.microsoft.com/office/drawing/2014/main" id="{0599F1AE-BBAE-35ED-F14A-6F31DF84B1E6}"/>
              </a:ext>
            </a:extLst>
          </p:cNvPr>
          <p:cNvSpPr txBox="1"/>
          <p:nvPr/>
        </p:nvSpPr>
        <p:spPr>
          <a:xfrm>
            <a:off x="7997031" y="3489816"/>
            <a:ext cx="1587294" cy="430887"/>
          </a:xfrm>
          <a:prstGeom prst="rect">
            <a:avLst/>
          </a:prstGeom>
          <a:noFill/>
        </p:spPr>
        <p:txBody>
          <a:bodyPr wrap="none">
            <a:spAutoFit/>
          </a:bodyPr>
          <a:lstStyle/>
          <a:p>
            <a:pPr eaLnBrk="1" hangingPunct="1">
              <a:defRPr/>
            </a:pPr>
            <a:r>
              <a:rPr lang="en-CA" sz="2200" b="1" u="sng" dirty="0">
                <a:solidFill>
                  <a:srgbClr val="FF0000"/>
                </a:solidFill>
                <a:latin typeface="+mj-lt"/>
                <a:cs typeface="Arial" charset="0"/>
              </a:rPr>
              <a:t>Variance:</a:t>
            </a:r>
          </a:p>
        </p:txBody>
      </p:sp>
      <p:sp>
        <p:nvSpPr>
          <p:cNvPr id="13" name="Rectangle 12">
            <a:extLst>
              <a:ext uri="{FF2B5EF4-FFF2-40B4-BE49-F238E27FC236}">
                <a16:creationId xmlns:a16="http://schemas.microsoft.com/office/drawing/2014/main" id="{797DD17B-4A9C-BA45-DFD5-FFD7FCDD42AC}"/>
              </a:ext>
            </a:extLst>
          </p:cNvPr>
          <p:cNvSpPr/>
          <p:nvPr/>
        </p:nvSpPr>
        <p:spPr>
          <a:xfrm>
            <a:off x="7723314" y="3958432"/>
            <a:ext cx="1901078" cy="863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linds(horizontal)">
                                      <p:cBhvr>
                                        <p:cTn id="50" dur="500"/>
                                        <p:tgtEl>
                                          <p:spTgt spid="12"/>
                                        </p:tgtEl>
                                      </p:cBhvr>
                                    </p:animEffect>
                                  </p:childTnLst>
                                </p:cTn>
                              </p:par>
                              <p:par>
                                <p:cTn id="51" presetID="3" presetClass="entr" presetSubtype="1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linds(horizont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636"/>
                                        </p:tgtEl>
                                        <p:attrNameLst>
                                          <p:attrName>style.visibility</p:attrName>
                                        </p:attrNameLst>
                                      </p:cBhvr>
                                      <p:to>
                                        <p:strVal val="visible"/>
                                      </p:to>
                                    </p:set>
                                    <p:animEffect transition="in" filter="fade">
                                      <p:cBhvr>
                                        <p:cTn id="58"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26636" grpId="0"/>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D4FD-9FEB-3986-3F80-A0C3DF3C31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02B808-88E4-C17A-90E7-70430FE58660}"/>
              </a:ext>
            </a:extLst>
          </p:cNvPr>
          <p:cNvSpPr>
            <a:spLocks noGrp="1"/>
          </p:cNvSpPr>
          <p:nvPr>
            <p:ph sz="quarter" idx="1"/>
          </p:nvPr>
        </p:nvSpPr>
        <p:spPr/>
        <p:txBody>
          <a:bodyPr/>
          <a:lstStyle/>
          <a:p>
            <a:endParaRPr lang="en-US" dirty="0"/>
          </a:p>
        </p:txBody>
      </p:sp>
      <p:pic>
        <p:nvPicPr>
          <p:cNvPr id="4" name="Picture 3">
            <a:extLst>
              <a:ext uri="{FF2B5EF4-FFF2-40B4-BE49-F238E27FC236}">
                <a16:creationId xmlns:a16="http://schemas.microsoft.com/office/drawing/2014/main" id="{9DC777DA-9969-94AA-3F03-59BCD4C2ADC7}"/>
              </a:ext>
            </a:extLst>
          </p:cNvPr>
          <p:cNvPicPr>
            <a:picLocks noChangeAspect="1"/>
          </p:cNvPicPr>
          <p:nvPr/>
        </p:nvPicPr>
        <p:blipFill>
          <a:blip r:embed="rId4"/>
          <a:stretch>
            <a:fillRect/>
          </a:stretch>
        </p:blipFill>
        <p:spPr>
          <a:xfrm>
            <a:off x="187459" y="404664"/>
            <a:ext cx="6066728" cy="3024336"/>
          </a:xfrm>
          <a:prstGeom prst="rect">
            <a:avLst/>
          </a:prstGeom>
        </p:spPr>
      </p:pic>
      <p:pic>
        <p:nvPicPr>
          <p:cNvPr id="5" name="Picture 4">
            <a:extLst>
              <a:ext uri="{FF2B5EF4-FFF2-40B4-BE49-F238E27FC236}">
                <a16:creationId xmlns:a16="http://schemas.microsoft.com/office/drawing/2014/main" id="{763F6097-F7E6-D85B-0C87-F3D44D5CD320}"/>
              </a:ext>
            </a:extLst>
          </p:cNvPr>
          <p:cNvPicPr>
            <a:picLocks noChangeAspect="1"/>
          </p:cNvPicPr>
          <p:nvPr/>
        </p:nvPicPr>
        <p:blipFill>
          <a:blip r:embed="rId5"/>
          <a:stretch>
            <a:fillRect/>
          </a:stretch>
        </p:blipFill>
        <p:spPr>
          <a:xfrm>
            <a:off x="6254187" y="384048"/>
            <a:ext cx="5922136" cy="3070437"/>
          </a:xfrm>
          <a:prstGeom prst="rect">
            <a:avLst/>
          </a:prstGeom>
        </p:spPr>
      </p:pic>
      <p:pic>
        <p:nvPicPr>
          <p:cNvPr id="6" name="Picture 5">
            <a:extLst>
              <a:ext uri="{FF2B5EF4-FFF2-40B4-BE49-F238E27FC236}">
                <a16:creationId xmlns:a16="http://schemas.microsoft.com/office/drawing/2014/main" id="{7EE51AF9-D3BC-3F09-831D-35FE0A9D3BB2}"/>
              </a:ext>
            </a:extLst>
          </p:cNvPr>
          <p:cNvPicPr>
            <a:picLocks noChangeAspect="1"/>
          </p:cNvPicPr>
          <p:nvPr/>
        </p:nvPicPr>
        <p:blipFill>
          <a:blip r:embed="rId6"/>
          <a:stretch>
            <a:fillRect/>
          </a:stretch>
        </p:blipFill>
        <p:spPr>
          <a:xfrm>
            <a:off x="609600" y="3500586"/>
            <a:ext cx="5383840" cy="3396282"/>
          </a:xfrm>
          <a:prstGeom prst="rect">
            <a:avLst/>
          </a:prstGeom>
        </p:spPr>
      </p:pic>
    </p:spTree>
    <p:custDataLst>
      <p:tags r:id="rId1"/>
    </p:custDataLst>
    <p:extLst>
      <p:ext uri="{BB962C8B-B14F-4D97-AF65-F5344CB8AC3E}">
        <p14:creationId xmlns:p14="http://schemas.microsoft.com/office/powerpoint/2010/main" val="935132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43B9-EC37-4BC4-B79D-5CB30D6BCB1C}"/>
              </a:ext>
            </a:extLst>
          </p:cNvPr>
          <p:cNvSpPr>
            <a:spLocks noGrp="1"/>
          </p:cNvSpPr>
          <p:nvPr>
            <p:ph type="title"/>
          </p:nvPr>
        </p:nvSpPr>
        <p:spPr>
          <a:xfrm>
            <a:off x="609600" y="274638"/>
            <a:ext cx="10958513" cy="490537"/>
          </a:xfrm>
        </p:spPr>
        <p:txBody>
          <a:bodyPr>
            <a:normAutofit fontScale="90000"/>
          </a:bodyPr>
          <a:lstStyle/>
          <a:p>
            <a:pPr>
              <a:defRPr/>
            </a:pPr>
            <a:r>
              <a:rPr lang="en-US" dirty="0"/>
              <a:t>Characteristics of a Binomial Distribution  (Continue…)</a:t>
            </a:r>
          </a:p>
        </p:txBody>
      </p:sp>
      <p:sp>
        <p:nvSpPr>
          <p:cNvPr id="3" name="Content Placeholder 2">
            <a:extLst>
              <a:ext uri="{FF2B5EF4-FFF2-40B4-BE49-F238E27FC236}">
                <a16:creationId xmlns:a16="http://schemas.microsoft.com/office/drawing/2014/main" id="{BF7B33D2-5FFD-DAE4-4D94-3380D363DD80}"/>
              </a:ext>
            </a:extLst>
          </p:cNvPr>
          <p:cNvSpPr>
            <a:spLocks noGrp="1"/>
          </p:cNvSpPr>
          <p:nvPr>
            <p:ph sz="quarter" idx="1"/>
          </p:nvPr>
        </p:nvSpPr>
        <p:spPr>
          <a:xfrm>
            <a:off x="263352" y="837208"/>
            <a:ext cx="11161712" cy="863600"/>
          </a:xfrm>
        </p:spPr>
        <p:txBody>
          <a:bodyPr/>
          <a:lstStyle/>
          <a:p>
            <a:pPr marL="0" indent="0">
              <a:buFont typeface="Wingdings" panose="05000000000000000000" pitchFamily="2" charset="2"/>
              <a:buNone/>
            </a:pPr>
            <a:r>
              <a:rPr lang="en-US" altLang="en-US"/>
              <a:t>v) If the number of trials “n” is large, use a “Normal distribution” to approximate the probabilities of a Binomial Distribution </a:t>
            </a:r>
          </a:p>
          <a:p>
            <a:pPr marL="0" indent="0">
              <a:buFont typeface="Wingdings" panose="05000000000000000000" pitchFamily="2" charset="2"/>
              <a:buNone/>
            </a:pPr>
            <a:r>
              <a:rPr lang="en-US" altLang="en-US"/>
              <a:t>	</a:t>
            </a:r>
          </a:p>
        </p:txBody>
      </p:sp>
      <p:sp>
        <p:nvSpPr>
          <p:cNvPr id="8" name="Content Placeholder 2">
            <a:extLst>
              <a:ext uri="{FF2B5EF4-FFF2-40B4-BE49-F238E27FC236}">
                <a16:creationId xmlns:a16="http://schemas.microsoft.com/office/drawing/2014/main" id="{CA8638ED-4A6C-7226-A251-8FA506633F87}"/>
              </a:ext>
            </a:extLst>
          </p:cNvPr>
          <p:cNvSpPr txBox="1">
            <a:spLocks/>
          </p:cNvSpPr>
          <p:nvPr/>
        </p:nvSpPr>
        <p:spPr bwMode="auto">
          <a:xfrm>
            <a:off x="263352" y="2925440"/>
            <a:ext cx="111617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dirty="0"/>
              <a:t>vi) FIVE Conditions for using a Normal Distribution to approximate a Binomial Distribution:  [Make sure to ALWAYS check this condition!!]</a:t>
            </a:r>
          </a:p>
          <a:p>
            <a:pPr>
              <a:buFont typeface="Wingdings" panose="05000000000000000000" pitchFamily="2" charset="2"/>
              <a:buNone/>
            </a:pPr>
            <a:endParaRPr lang="en-US" altLang="en-US" dirty="0"/>
          </a:p>
        </p:txBody>
      </p:sp>
      <p:sp>
        <p:nvSpPr>
          <p:cNvPr id="9" name="TextBox 8">
            <a:extLst>
              <a:ext uri="{FF2B5EF4-FFF2-40B4-BE49-F238E27FC236}">
                <a16:creationId xmlns:a16="http://schemas.microsoft.com/office/drawing/2014/main" id="{D1FD97DA-81E9-433C-9660-C36B9ACC152C}"/>
              </a:ext>
            </a:extLst>
          </p:cNvPr>
          <p:cNvSpPr txBox="1"/>
          <p:nvPr/>
        </p:nvSpPr>
        <p:spPr>
          <a:xfrm>
            <a:off x="3719513" y="1700808"/>
            <a:ext cx="3665537" cy="430212"/>
          </a:xfrm>
          <a:prstGeom prst="rect">
            <a:avLst/>
          </a:prstGeom>
          <a:noFill/>
        </p:spPr>
        <p:txBody>
          <a:bodyPr wrap="none">
            <a:spAutoFit/>
          </a:bodyPr>
          <a:lstStyle/>
          <a:p>
            <a:pPr eaLnBrk="1" hangingPunct="1">
              <a:defRPr/>
            </a:pPr>
            <a:r>
              <a:rPr lang="en-CA" sz="2200" b="1" u="sng" dirty="0">
                <a:solidFill>
                  <a:srgbClr val="FF0000"/>
                </a:solidFill>
                <a:latin typeface="+mj-lt"/>
                <a:cs typeface="Arial" charset="0"/>
              </a:rPr>
              <a:t>Normal Approximation:</a:t>
            </a:r>
          </a:p>
        </p:txBody>
      </p:sp>
      <p:graphicFrame>
        <p:nvGraphicFramePr>
          <p:cNvPr id="10" name="Object 9">
            <a:extLst>
              <a:ext uri="{FF2B5EF4-FFF2-40B4-BE49-F238E27FC236}">
                <a16:creationId xmlns:a16="http://schemas.microsoft.com/office/drawing/2014/main" id="{241984D8-F700-5EF6-8314-D04149FB1D5D}"/>
              </a:ext>
            </a:extLst>
          </p:cNvPr>
          <p:cNvGraphicFramePr>
            <a:graphicFrameLocks noChangeAspect="1"/>
          </p:cNvGraphicFramePr>
          <p:nvPr>
            <p:extLst>
              <p:ext uri="{D42A27DB-BD31-4B8C-83A1-F6EECF244321}">
                <p14:modId xmlns:p14="http://schemas.microsoft.com/office/powerpoint/2010/main" val="3350277852"/>
              </p:ext>
            </p:extLst>
          </p:nvPr>
        </p:nvGraphicFramePr>
        <p:xfrm>
          <a:off x="3167063" y="2178050"/>
          <a:ext cx="4908550" cy="758825"/>
        </p:xfrm>
        <a:graphic>
          <a:graphicData uri="http://schemas.openxmlformats.org/presentationml/2006/ole">
            <mc:AlternateContent xmlns:mc="http://schemas.openxmlformats.org/markup-compatibility/2006">
              <mc:Choice xmlns:v="urn:schemas-microsoft-com:vml" Requires="v">
                <p:oleObj name="Equation" r:id="rId4" imgW="2133360" imgH="330120" progId="Equation.DSMT4">
                  <p:embed/>
                </p:oleObj>
              </mc:Choice>
              <mc:Fallback>
                <p:oleObj name="Equation" r:id="rId4" imgW="2133360" imgH="330120" progId="Equation.DSMT4">
                  <p:embed/>
                  <p:pic>
                    <p:nvPicPr>
                      <p:cNvPr id="10" name="Object 9">
                        <a:extLst>
                          <a:ext uri="{FF2B5EF4-FFF2-40B4-BE49-F238E27FC236}">
                            <a16:creationId xmlns:a16="http://schemas.microsoft.com/office/drawing/2014/main" id="{241984D8-F700-5EF6-8314-D04149FB1D5D}"/>
                          </a:ext>
                        </a:extLst>
                      </p:cNvPr>
                      <p:cNvPicPr>
                        <a:picLocks noChangeAspect="1" noChangeArrowheads="1"/>
                      </p:cNvPicPr>
                      <p:nvPr/>
                    </p:nvPicPr>
                    <p:blipFill>
                      <a:blip r:embed="rId5"/>
                      <a:srcRect/>
                      <a:stretch>
                        <a:fillRect/>
                      </a:stretch>
                    </p:blipFill>
                    <p:spPr bwMode="auto">
                      <a:xfrm>
                        <a:off x="3167063" y="2178050"/>
                        <a:ext cx="4908550"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Rectangle 15">
            <a:extLst>
              <a:ext uri="{FF2B5EF4-FFF2-40B4-BE49-F238E27FC236}">
                <a16:creationId xmlns:a16="http://schemas.microsoft.com/office/drawing/2014/main" id="{6936868E-E1E7-C54F-31C8-EFE506900CF6}"/>
              </a:ext>
            </a:extLst>
          </p:cNvPr>
          <p:cNvSpPr>
            <a:spLocks noChangeArrowheads="1"/>
          </p:cNvSpPr>
          <p:nvPr/>
        </p:nvSpPr>
        <p:spPr bwMode="auto">
          <a:xfrm>
            <a:off x="479376" y="3751237"/>
            <a:ext cx="100091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rabicPeriod"/>
            </a:pPr>
            <a:r>
              <a:rPr lang="en-CA" altLang="en-US" dirty="0">
                <a:solidFill>
                  <a:srgbClr val="FF0000"/>
                </a:solidFill>
              </a:rPr>
              <a:t>BINOMIAL: There are ONLY TWO outcomes </a:t>
            </a:r>
          </a:p>
          <a:p>
            <a:pPr eaLnBrk="1" hangingPunct="1">
              <a:buFontTx/>
              <a:buAutoNum type="arabicPeriod"/>
            </a:pPr>
            <a:r>
              <a:rPr lang="en-CA" altLang="en-US" dirty="0">
                <a:solidFill>
                  <a:srgbClr val="FF0000"/>
                </a:solidFill>
              </a:rPr>
              <a:t>INDEPENDENCE:   Each trial must be independent, </a:t>
            </a:r>
          </a:p>
          <a:p>
            <a:pPr eaLnBrk="1" hangingPunct="1">
              <a:buFontTx/>
              <a:buAutoNum type="arabicPeriod"/>
            </a:pPr>
            <a:r>
              <a:rPr lang="en-CA" altLang="en-US" dirty="0">
                <a:solidFill>
                  <a:srgbClr val="FF0000"/>
                </a:solidFill>
              </a:rPr>
              <a:t>“N”:   There must be a fixed number of trials</a:t>
            </a:r>
          </a:p>
          <a:p>
            <a:pPr eaLnBrk="1" hangingPunct="1">
              <a:buFontTx/>
              <a:buAutoNum type="arabicPeriod"/>
            </a:pPr>
            <a:r>
              <a:rPr lang="en-CA" altLang="en-US" dirty="0">
                <a:solidFill>
                  <a:srgbClr val="FF0000"/>
                </a:solidFill>
              </a:rPr>
              <a:t>“P” The probability of success in each trial must be consistent</a:t>
            </a:r>
          </a:p>
          <a:p>
            <a:pPr eaLnBrk="1" hangingPunct="1">
              <a:buFontTx/>
              <a:buAutoNum type="arabicPeriod"/>
            </a:pPr>
            <a:r>
              <a:rPr lang="en-CA" altLang="en-US" dirty="0">
                <a:solidFill>
                  <a:srgbClr val="FF0000"/>
                </a:solidFill>
              </a:rPr>
              <a:t> </a:t>
            </a:r>
          </a:p>
        </p:txBody>
      </p:sp>
      <p:graphicFrame>
        <p:nvGraphicFramePr>
          <p:cNvPr id="22" name="Object 2">
            <a:extLst>
              <a:ext uri="{FF2B5EF4-FFF2-40B4-BE49-F238E27FC236}">
                <a16:creationId xmlns:a16="http://schemas.microsoft.com/office/drawing/2014/main" id="{959B1A75-A032-86E8-D3DC-1D7001FD36C5}"/>
              </a:ext>
            </a:extLst>
          </p:cNvPr>
          <p:cNvGraphicFramePr>
            <a:graphicFrameLocks noChangeAspect="1"/>
          </p:cNvGraphicFramePr>
          <p:nvPr>
            <p:extLst>
              <p:ext uri="{D42A27DB-BD31-4B8C-83A1-F6EECF244321}">
                <p14:modId xmlns:p14="http://schemas.microsoft.com/office/powerpoint/2010/main" val="285820552"/>
              </p:ext>
            </p:extLst>
          </p:nvPr>
        </p:nvGraphicFramePr>
        <p:xfrm>
          <a:off x="1358776" y="5158209"/>
          <a:ext cx="1624013" cy="520700"/>
        </p:xfrm>
        <a:graphic>
          <a:graphicData uri="http://schemas.openxmlformats.org/presentationml/2006/ole">
            <mc:AlternateContent xmlns:mc="http://schemas.openxmlformats.org/markup-compatibility/2006">
              <mc:Choice xmlns:v="urn:schemas-microsoft-com:vml" Requires="v">
                <p:oleObj name="Equation" r:id="rId6" imgW="634725" imgH="203112" progId="Equation.DSMT4">
                  <p:embed/>
                </p:oleObj>
              </mc:Choice>
              <mc:Fallback>
                <p:oleObj name="Equation" r:id="rId6" imgW="634725" imgH="203112" progId="Equation.DSMT4">
                  <p:embed/>
                  <p:pic>
                    <p:nvPicPr>
                      <p:cNvPr id="22" name="Object 2">
                        <a:extLst>
                          <a:ext uri="{FF2B5EF4-FFF2-40B4-BE49-F238E27FC236}">
                            <a16:creationId xmlns:a16="http://schemas.microsoft.com/office/drawing/2014/main" id="{959B1A75-A032-86E8-D3DC-1D7001FD36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8776" y="5158209"/>
                        <a:ext cx="162401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2">
            <a:extLst>
              <a:ext uri="{FF2B5EF4-FFF2-40B4-BE49-F238E27FC236}">
                <a16:creationId xmlns:a16="http://schemas.microsoft.com/office/drawing/2014/main" id="{6B53E27D-903E-98D2-6980-641DF895E437}"/>
              </a:ext>
            </a:extLst>
          </p:cNvPr>
          <p:cNvGraphicFramePr>
            <a:graphicFrameLocks noChangeAspect="1"/>
          </p:cNvGraphicFramePr>
          <p:nvPr>
            <p:extLst>
              <p:ext uri="{D42A27DB-BD31-4B8C-83A1-F6EECF244321}">
                <p14:modId xmlns:p14="http://schemas.microsoft.com/office/powerpoint/2010/main" val="1139365624"/>
              </p:ext>
            </p:extLst>
          </p:nvPr>
        </p:nvGraphicFramePr>
        <p:xfrm>
          <a:off x="3498726" y="5085184"/>
          <a:ext cx="3605213" cy="650875"/>
        </p:xfrm>
        <a:graphic>
          <a:graphicData uri="http://schemas.openxmlformats.org/presentationml/2006/ole">
            <mc:AlternateContent xmlns:mc="http://schemas.openxmlformats.org/markup-compatibility/2006">
              <mc:Choice xmlns:v="urn:schemas-microsoft-com:vml" Requires="v">
                <p:oleObj name="Equation" r:id="rId8" imgW="1409088" imgH="253890" progId="Equation.DSMT4">
                  <p:embed/>
                </p:oleObj>
              </mc:Choice>
              <mc:Fallback>
                <p:oleObj name="Equation" r:id="rId8" imgW="1409088" imgH="253890" progId="Equation.DSMT4">
                  <p:embed/>
                  <p:pic>
                    <p:nvPicPr>
                      <p:cNvPr id="23" name="Object 2">
                        <a:extLst>
                          <a:ext uri="{FF2B5EF4-FFF2-40B4-BE49-F238E27FC236}">
                            <a16:creationId xmlns:a16="http://schemas.microsoft.com/office/drawing/2014/main" id="{6B53E27D-903E-98D2-6980-641DF895E4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8726" y="5085184"/>
                        <a:ext cx="3605213"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Rectangle 23">
            <a:extLst>
              <a:ext uri="{FF2B5EF4-FFF2-40B4-BE49-F238E27FC236}">
                <a16:creationId xmlns:a16="http://schemas.microsoft.com/office/drawing/2014/main" id="{D821C41D-0566-43BC-AC4C-B62FA62183DC}"/>
              </a:ext>
            </a:extLst>
          </p:cNvPr>
          <p:cNvSpPr/>
          <p:nvPr/>
        </p:nvSpPr>
        <p:spPr>
          <a:xfrm>
            <a:off x="1271464" y="5085184"/>
            <a:ext cx="1800225" cy="647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5" name="Rectangle 24">
            <a:extLst>
              <a:ext uri="{FF2B5EF4-FFF2-40B4-BE49-F238E27FC236}">
                <a16:creationId xmlns:a16="http://schemas.microsoft.com/office/drawing/2014/main" id="{64EA3738-954F-4BA9-B676-79ED8EF80FC6}"/>
              </a:ext>
            </a:extLst>
          </p:cNvPr>
          <p:cNvSpPr/>
          <p:nvPr/>
        </p:nvSpPr>
        <p:spPr>
          <a:xfrm>
            <a:off x="4511551" y="5085184"/>
            <a:ext cx="2665413" cy="720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 name="TextBox 25">
            <a:extLst>
              <a:ext uri="{FF2B5EF4-FFF2-40B4-BE49-F238E27FC236}">
                <a16:creationId xmlns:a16="http://schemas.microsoft.com/office/drawing/2014/main" id="{EAA50A1E-6774-40A3-B1BD-190189449D0E}"/>
              </a:ext>
            </a:extLst>
          </p:cNvPr>
          <p:cNvSpPr txBox="1"/>
          <p:nvPr/>
        </p:nvSpPr>
        <p:spPr>
          <a:xfrm>
            <a:off x="191344" y="5812829"/>
            <a:ext cx="11090275" cy="415925"/>
          </a:xfrm>
          <a:prstGeom prst="rect">
            <a:avLst/>
          </a:prstGeom>
          <a:noFill/>
        </p:spPr>
        <p:txBody>
          <a:bodyPr>
            <a:spAutoFit/>
          </a:bodyPr>
          <a:lstStyle/>
          <a:p>
            <a:pPr eaLnBrk="1" hangingPunct="1">
              <a:defRPr/>
            </a:pPr>
            <a:r>
              <a:rPr lang="en-CA" sz="2100" dirty="0">
                <a:solidFill>
                  <a:srgbClr val="FF0000"/>
                </a:solidFill>
                <a:latin typeface="+mj-lt"/>
                <a:cs typeface="Arial" charset="0"/>
              </a:rPr>
              <a:t>This is to ensure that the number of trials is big enough to use a normal approximation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500"/>
                                        <p:tgtEl>
                                          <p:spTgt spid="1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fade">
                                      <p:cBhvr>
                                        <p:cTn id="32" dur="500"/>
                                        <p:tgtEl>
                                          <p:spTgt spid="16">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Effect transition="in" filter="fade">
                                      <p:cBhvr>
                                        <p:cTn id="37" dur="500"/>
                                        <p:tgtEl>
                                          <p:spTgt spid="16">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3" end="3"/>
                                            </p:txEl>
                                          </p:spTgt>
                                        </p:tgtEl>
                                        <p:attrNameLst>
                                          <p:attrName>style.visibility</p:attrName>
                                        </p:attrNameLst>
                                      </p:cBhvr>
                                      <p:to>
                                        <p:strVal val="visible"/>
                                      </p:to>
                                    </p:set>
                                    <p:animEffect transition="in" filter="fade">
                                      <p:cBhvr>
                                        <p:cTn id="42" dur="500"/>
                                        <p:tgtEl>
                                          <p:spTgt spid="16">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4" end="4"/>
                                            </p:txEl>
                                          </p:spTgt>
                                        </p:tgtEl>
                                        <p:attrNameLst>
                                          <p:attrName>style.visibility</p:attrName>
                                        </p:attrNameLst>
                                      </p:cBhvr>
                                      <p:to>
                                        <p:strVal val="visible"/>
                                      </p:to>
                                    </p:set>
                                    <p:animEffect transition="in" filter="fade">
                                      <p:cBhvr>
                                        <p:cTn id="47" dur="500"/>
                                        <p:tgtEl>
                                          <p:spTgt spid="16">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linds(horizontal)">
                                      <p:cBhvr>
                                        <p:cTn id="62" dur="500"/>
                                        <p:tgtEl>
                                          <p:spTgt spid="24"/>
                                        </p:tgtEl>
                                      </p:cBhvr>
                                    </p:animEffect>
                                  </p:childTnLst>
                                </p:cTn>
                              </p:par>
                              <p:par>
                                <p:cTn id="63" presetID="3" presetClass="entr" presetSubtype="1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linds(horizontal)">
                                      <p:cBhvr>
                                        <p:cTn id="65" dur="500"/>
                                        <p:tgtEl>
                                          <p:spTgt spid="2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linds(horizontal)">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4" grpId="0" animBg="1"/>
      <p:bldP spid="25"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966801D-DD52-423F-82DF-063C50CAEDA4}"/>
              </a:ext>
            </a:extLst>
          </p:cNvPr>
          <p:cNvSpPr txBox="1">
            <a:spLocks/>
          </p:cNvSpPr>
          <p:nvPr/>
        </p:nvSpPr>
        <p:spPr bwMode="auto">
          <a:xfrm>
            <a:off x="550863" y="260350"/>
            <a:ext cx="11161712" cy="144145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100" dirty="0">
                <a:latin typeface="+mn-lt"/>
                <a:cs typeface="+mn-cs"/>
              </a:rPr>
              <a:t>Ex: A 100 question multiple choice test has choices A,B,C,D,E.  If you randomly guessed all the questions and “X” is the number of correct answers you get, what is the mean and standard deviation of ”X”? What is the probability of getting 70 or more correct?</a:t>
            </a:r>
          </a:p>
        </p:txBody>
      </p:sp>
      <p:graphicFrame>
        <p:nvGraphicFramePr>
          <p:cNvPr id="12" name="Object 2">
            <a:extLst>
              <a:ext uri="{FF2B5EF4-FFF2-40B4-BE49-F238E27FC236}">
                <a16:creationId xmlns:a16="http://schemas.microsoft.com/office/drawing/2014/main" id="{EB5DB6EF-DD7C-9E9F-A79D-781394EE5F04}"/>
              </a:ext>
            </a:extLst>
          </p:cNvPr>
          <p:cNvGraphicFramePr>
            <a:graphicFrameLocks noChangeAspect="1"/>
          </p:cNvGraphicFramePr>
          <p:nvPr/>
        </p:nvGraphicFramePr>
        <p:xfrm>
          <a:off x="1127125" y="3211513"/>
          <a:ext cx="2239963" cy="584200"/>
        </p:xfrm>
        <a:graphic>
          <a:graphicData uri="http://schemas.openxmlformats.org/presentationml/2006/ole">
            <mc:AlternateContent xmlns:mc="http://schemas.openxmlformats.org/markup-compatibility/2006">
              <mc:Choice xmlns:v="urn:schemas-microsoft-com:vml" Requires="v">
                <p:oleObj name="Equation" r:id="rId4" imgW="876300" imgH="228600" progId="Equation.DSMT4">
                  <p:embed/>
                </p:oleObj>
              </mc:Choice>
              <mc:Fallback>
                <p:oleObj name="Equation" r:id="rId4" imgW="876300" imgH="228600" progId="Equation.DSMT4">
                  <p:embed/>
                  <p:pic>
                    <p:nvPicPr>
                      <p:cNvPr id="12" name="Object 2">
                        <a:extLst>
                          <a:ext uri="{FF2B5EF4-FFF2-40B4-BE49-F238E27FC236}">
                            <a16:creationId xmlns:a16="http://schemas.microsoft.com/office/drawing/2014/main" id="{EB5DB6EF-DD7C-9E9F-A79D-781394EE5F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3211513"/>
                        <a:ext cx="2239963"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2">
            <a:extLst>
              <a:ext uri="{FF2B5EF4-FFF2-40B4-BE49-F238E27FC236}">
                <a16:creationId xmlns:a16="http://schemas.microsoft.com/office/drawing/2014/main" id="{7B60FFB6-2954-A3F7-2DFB-916F59D7E2BA}"/>
              </a:ext>
            </a:extLst>
          </p:cNvPr>
          <p:cNvGraphicFramePr>
            <a:graphicFrameLocks noChangeAspect="1"/>
          </p:cNvGraphicFramePr>
          <p:nvPr/>
        </p:nvGraphicFramePr>
        <p:xfrm>
          <a:off x="1631950" y="3716338"/>
          <a:ext cx="812800" cy="454025"/>
        </p:xfrm>
        <a:graphic>
          <a:graphicData uri="http://schemas.openxmlformats.org/presentationml/2006/ole">
            <mc:AlternateContent xmlns:mc="http://schemas.openxmlformats.org/markup-compatibility/2006">
              <mc:Choice xmlns:v="urn:schemas-microsoft-com:vml" Requires="v">
                <p:oleObj name="Equation" r:id="rId6" imgW="317087" imgH="177569" progId="Equation.DSMT4">
                  <p:embed/>
                </p:oleObj>
              </mc:Choice>
              <mc:Fallback>
                <p:oleObj name="Equation" r:id="rId6" imgW="317087" imgH="177569" progId="Equation.DSMT4">
                  <p:embed/>
                  <p:pic>
                    <p:nvPicPr>
                      <p:cNvPr id="13" name="Object 2">
                        <a:extLst>
                          <a:ext uri="{FF2B5EF4-FFF2-40B4-BE49-F238E27FC236}">
                            <a16:creationId xmlns:a16="http://schemas.microsoft.com/office/drawing/2014/main" id="{7B60FFB6-2954-A3F7-2DFB-916F59D7E2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1950" y="3716338"/>
                        <a:ext cx="81280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3">
            <a:extLst>
              <a:ext uri="{FF2B5EF4-FFF2-40B4-BE49-F238E27FC236}">
                <a16:creationId xmlns:a16="http://schemas.microsoft.com/office/drawing/2014/main" id="{C6E5C286-5C7A-15C6-6B1B-A66475EBC34E}"/>
              </a:ext>
            </a:extLst>
          </p:cNvPr>
          <p:cNvGraphicFramePr>
            <a:graphicFrameLocks noChangeAspect="1"/>
          </p:cNvGraphicFramePr>
          <p:nvPr/>
        </p:nvGraphicFramePr>
        <p:xfrm>
          <a:off x="1127125" y="4219575"/>
          <a:ext cx="1944688" cy="581025"/>
        </p:xfrm>
        <a:graphic>
          <a:graphicData uri="http://schemas.openxmlformats.org/presentationml/2006/ole">
            <mc:AlternateContent xmlns:mc="http://schemas.openxmlformats.org/markup-compatibility/2006">
              <mc:Choice xmlns:v="urn:schemas-microsoft-com:vml" Requires="v">
                <p:oleObj name="Equation" r:id="rId8" imgW="977476" imgH="291973" progId="Equation.DSMT4">
                  <p:embed/>
                </p:oleObj>
              </mc:Choice>
              <mc:Fallback>
                <p:oleObj name="Equation" r:id="rId8" imgW="977476" imgH="291973" progId="Equation.DSMT4">
                  <p:embed/>
                  <p:pic>
                    <p:nvPicPr>
                      <p:cNvPr id="14" name="Object 3">
                        <a:extLst>
                          <a:ext uri="{FF2B5EF4-FFF2-40B4-BE49-F238E27FC236}">
                            <a16:creationId xmlns:a16="http://schemas.microsoft.com/office/drawing/2014/main" id="{C6E5C286-5C7A-15C6-6B1B-A66475EBC3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7125" y="4219575"/>
                        <a:ext cx="1944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3">
            <a:extLst>
              <a:ext uri="{FF2B5EF4-FFF2-40B4-BE49-F238E27FC236}">
                <a16:creationId xmlns:a16="http://schemas.microsoft.com/office/drawing/2014/main" id="{32C26881-C79D-8893-B3CB-4A25F548F4DC}"/>
              </a:ext>
            </a:extLst>
          </p:cNvPr>
          <p:cNvGraphicFramePr>
            <a:graphicFrameLocks noChangeAspect="1"/>
          </p:cNvGraphicFramePr>
          <p:nvPr/>
        </p:nvGraphicFramePr>
        <p:xfrm>
          <a:off x="1560513" y="4776788"/>
          <a:ext cx="833437" cy="454025"/>
        </p:xfrm>
        <a:graphic>
          <a:graphicData uri="http://schemas.openxmlformats.org/presentationml/2006/ole">
            <mc:AlternateContent xmlns:mc="http://schemas.openxmlformats.org/markup-compatibility/2006">
              <mc:Choice xmlns:v="urn:schemas-microsoft-com:vml" Requires="v">
                <p:oleObj name="Equation" r:id="rId10" imgW="419100" imgH="228600" progId="Equation.DSMT4">
                  <p:embed/>
                </p:oleObj>
              </mc:Choice>
              <mc:Fallback>
                <p:oleObj name="Equation" r:id="rId10" imgW="419100" imgH="228600" progId="Equation.DSMT4">
                  <p:embed/>
                  <p:pic>
                    <p:nvPicPr>
                      <p:cNvPr id="15" name="Object 3">
                        <a:extLst>
                          <a:ext uri="{FF2B5EF4-FFF2-40B4-BE49-F238E27FC236}">
                            <a16:creationId xmlns:a16="http://schemas.microsoft.com/office/drawing/2014/main" id="{32C26881-C79D-8893-B3CB-4A25F548F4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0513" y="4776788"/>
                        <a:ext cx="8334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3">
            <a:extLst>
              <a:ext uri="{FF2B5EF4-FFF2-40B4-BE49-F238E27FC236}">
                <a16:creationId xmlns:a16="http://schemas.microsoft.com/office/drawing/2014/main" id="{BD33C271-4177-F574-D6E3-E43E797C4718}"/>
              </a:ext>
            </a:extLst>
          </p:cNvPr>
          <p:cNvGraphicFramePr>
            <a:graphicFrameLocks noChangeAspect="1"/>
          </p:cNvGraphicFramePr>
          <p:nvPr/>
        </p:nvGraphicFramePr>
        <p:xfrm>
          <a:off x="2495550" y="4829175"/>
          <a:ext cx="481013" cy="327025"/>
        </p:xfrm>
        <a:graphic>
          <a:graphicData uri="http://schemas.openxmlformats.org/presentationml/2006/ole">
            <mc:AlternateContent xmlns:mc="http://schemas.openxmlformats.org/markup-compatibility/2006">
              <mc:Choice xmlns:v="urn:schemas-microsoft-com:vml" Requires="v">
                <p:oleObj name="Equation" r:id="rId12" imgW="241091" imgH="164957" progId="Equation.DSMT4">
                  <p:embed/>
                </p:oleObj>
              </mc:Choice>
              <mc:Fallback>
                <p:oleObj name="Equation" r:id="rId12" imgW="241091" imgH="164957" progId="Equation.DSMT4">
                  <p:embed/>
                  <p:pic>
                    <p:nvPicPr>
                      <p:cNvPr id="16" name="Object 3">
                        <a:extLst>
                          <a:ext uri="{FF2B5EF4-FFF2-40B4-BE49-F238E27FC236}">
                            <a16:creationId xmlns:a16="http://schemas.microsoft.com/office/drawing/2014/main" id="{BD33C271-4177-F574-D6E3-E43E797C47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95550" y="4829175"/>
                        <a:ext cx="4810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2">
            <a:extLst>
              <a:ext uri="{FF2B5EF4-FFF2-40B4-BE49-F238E27FC236}">
                <a16:creationId xmlns:a16="http://schemas.microsoft.com/office/drawing/2014/main" id="{50C153A8-D334-CD78-A00D-B96D310D86B6}"/>
              </a:ext>
            </a:extLst>
          </p:cNvPr>
          <p:cNvGraphicFramePr>
            <a:graphicFrameLocks noChangeAspect="1"/>
          </p:cNvGraphicFramePr>
          <p:nvPr/>
        </p:nvGraphicFramePr>
        <p:xfrm>
          <a:off x="3863975" y="3284538"/>
          <a:ext cx="3800475" cy="534987"/>
        </p:xfrm>
        <a:graphic>
          <a:graphicData uri="http://schemas.openxmlformats.org/presentationml/2006/ole">
            <mc:AlternateContent xmlns:mc="http://schemas.openxmlformats.org/markup-compatibility/2006">
              <mc:Choice xmlns:v="urn:schemas-microsoft-com:vml" Requires="v">
                <p:oleObj name="Equation" r:id="rId14" imgW="1803400" imgH="254000" progId="Equation.DSMT4">
                  <p:embed/>
                </p:oleObj>
              </mc:Choice>
              <mc:Fallback>
                <p:oleObj name="Equation" r:id="rId14" imgW="1803400" imgH="254000" progId="Equation.DSMT4">
                  <p:embed/>
                  <p:pic>
                    <p:nvPicPr>
                      <p:cNvPr id="18" name="Object 2">
                        <a:extLst>
                          <a:ext uri="{FF2B5EF4-FFF2-40B4-BE49-F238E27FC236}">
                            <a16:creationId xmlns:a16="http://schemas.microsoft.com/office/drawing/2014/main" id="{50C153A8-D334-CD78-A00D-B96D310D86B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63975" y="3284538"/>
                        <a:ext cx="38004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2">
            <a:extLst>
              <a:ext uri="{FF2B5EF4-FFF2-40B4-BE49-F238E27FC236}">
                <a16:creationId xmlns:a16="http://schemas.microsoft.com/office/drawing/2014/main" id="{4E485A78-C961-19A5-4D7A-56F608157DD0}"/>
              </a:ext>
            </a:extLst>
          </p:cNvPr>
          <p:cNvGraphicFramePr>
            <a:graphicFrameLocks noChangeAspect="1"/>
          </p:cNvGraphicFramePr>
          <p:nvPr/>
        </p:nvGraphicFramePr>
        <p:xfrm>
          <a:off x="3935413" y="4364038"/>
          <a:ext cx="3462337" cy="504825"/>
        </p:xfrm>
        <a:graphic>
          <a:graphicData uri="http://schemas.openxmlformats.org/presentationml/2006/ole">
            <mc:AlternateContent xmlns:mc="http://schemas.openxmlformats.org/markup-compatibility/2006">
              <mc:Choice xmlns:v="urn:schemas-microsoft-com:vml" Requires="v">
                <p:oleObj name="Equation" r:id="rId16" imgW="1739900" imgH="254000" progId="Equation.DSMT4">
                  <p:embed/>
                </p:oleObj>
              </mc:Choice>
              <mc:Fallback>
                <p:oleObj name="Equation" r:id="rId16" imgW="1739900" imgH="254000" progId="Equation.DSMT4">
                  <p:embed/>
                  <p:pic>
                    <p:nvPicPr>
                      <p:cNvPr id="19" name="Object 2">
                        <a:extLst>
                          <a:ext uri="{FF2B5EF4-FFF2-40B4-BE49-F238E27FC236}">
                            <a16:creationId xmlns:a16="http://schemas.microsoft.com/office/drawing/2014/main" id="{4E485A78-C961-19A5-4D7A-56F608157DD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35413" y="4364038"/>
                        <a:ext cx="34623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
            <a:extLst>
              <a:ext uri="{FF2B5EF4-FFF2-40B4-BE49-F238E27FC236}">
                <a16:creationId xmlns:a16="http://schemas.microsoft.com/office/drawing/2014/main" id="{38EE0F04-53FC-5A87-1602-AAB1675946C4}"/>
              </a:ext>
            </a:extLst>
          </p:cNvPr>
          <p:cNvGraphicFramePr>
            <a:graphicFrameLocks noChangeAspect="1"/>
          </p:cNvGraphicFramePr>
          <p:nvPr/>
        </p:nvGraphicFramePr>
        <p:xfrm>
          <a:off x="982663" y="1700213"/>
          <a:ext cx="1655762" cy="585787"/>
        </p:xfrm>
        <a:graphic>
          <a:graphicData uri="http://schemas.openxmlformats.org/presentationml/2006/ole">
            <mc:AlternateContent xmlns:mc="http://schemas.openxmlformats.org/markup-compatibility/2006">
              <mc:Choice xmlns:v="urn:schemas-microsoft-com:vml" Requires="v">
                <p:oleObj name="Equation" r:id="rId18" imgW="647700" imgH="228600" progId="Equation.DSMT4">
                  <p:embed/>
                </p:oleObj>
              </mc:Choice>
              <mc:Fallback>
                <p:oleObj name="Equation" r:id="rId18" imgW="647700" imgH="228600" progId="Equation.DSMT4">
                  <p:embed/>
                  <p:pic>
                    <p:nvPicPr>
                      <p:cNvPr id="22" name="Object 2">
                        <a:extLst>
                          <a:ext uri="{FF2B5EF4-FFF2-40B4-BE49-F238E27FC236}">
                            <a16:creationId xmlns:a16="http://schemas.microsoft.com/office/drawing/2014/main" id="{38EE0F04-53FC-5A87-1602-AAB1675946C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82663" y="1700213"/>
                        <a:ext cx="1655762"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3">
            <a:extLst>
              <a:ext uri="{FF2B5EF4-FFF2-40B4-BE49-F238E27FC236}">
                <a16:creationId xmlns:a16="http://schemas.microsoft.com/office/drawing/2014/main" id="{89A21FD5-952E-7773-1C84-0D1300064CA0}"/>
              </a:ext>
            </a:extLst>
          </p:cNvPr>
          <p:cNvGraphicFramePr>
            <a:graphicFrameLocks noChangeAspect="1"/>
          </p:cNvGraphicFramePr>
          <p:nvPr/>
        </p:nvGraphicFramePr>
        <p:xfrm>
          <a:off x="3344863" y="1771650"/>
          <a:ext cx="2016125" cy="671513"/>
        </p:xfrm>
        <a:graphic>
          <a:graphicData uri="http://schemas.openxmlformats.org/presentationml/2006/ole">
            <mc:AlternateContent xmlns:mc="http://schemas.openxmlformats.org/markup-compatibility/2006">
              <mc:Choice xmlns:v="urn:schemas-microsoft-com:vml" Requires="v">
                <p:oleObj name="Equation" r:id="rId20" imgW="876300" imgH="292100" progId="Equation.DSMT4">
                  <p:embed/>
                </p:oleObj>
              </mc:Choice>
              <mc:Fallback>
                <p:oleObj name="Equation" r:id="rId20" imgW="876300" imgH="292100" progId="Equation.DSMT4">
                  <p:embed/>
                  <p:pic>
                    <p:nvPicPr>
                      <p:cNvPr id="23" name="Object 3">
                        <a:extLst>
                          <a:ext uri="{FF2B5EF4-FFF2-40B4-BE49-F238E27FC236}">
                            <a16:creationId xmlns:a16="http://schemas.microsoft.com/office/drawing/2014/main" id="{89A21FD5-952E-7773-1C84-0D1300064CA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44863" y="1771650"/>
                        <a:ext cx="2016125"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4">
            <a:extLst>
              <a:ext uri="{FF2B5EF4-FFF2-40B4-BE49-F238E27FC236}">
                <a16:creationId xmlns:a16="http://schemas.microsoft.com/office/drawing/2014/main" id="{DFA282A8-A460-0187-BA08-5731944CEF05}"/>
              </a:ext>
            </a:extLst>
          </p:cNvPr>
          <p:cNvGraphicFramePr>
            <a:graphicFrameLocks noChangeAspect="1"/>
          </p:cNvGraphicFramePr>
          <p:nvPr/>
        </p:nvGraphicFramePr>
        <p:xfrm>
          <a:off x="5354638" y="1820863"/>
          <a:ext cx="1519237" cy="671512"/>
        </p:xfrm>
        <a:graphic>
          <a:graphicData uri="http://schemas.openxmlformats.org/presentationml/2006/ole">
            <mc:AlternateContent xmlns:mc="http://schemas.openxmlformats.org/markup-compatibility/2006">
              <mc:Choice xmlns:v="urn:schemas-microsoft-com:vml" Requires="v">
                <p:oleObj name="Equation" r:id="rId22" imgW="660113" imgH="291973" progId="Equation.DSMT4">
                  <p:embed/>
                </p:oleObj>
              </mc:Choice>
              <mc:Fallback>
                <p:oleObj name="Equation" r:id="rId22" imgW="660113" imgH="291973" progId="Equation.DSMT4">
                  <p:embed/>
                  <p:pic>
                    <p:nvPicPr>
                      <p:cNvPr id="24" name="Object 4">
                        <a:extLst>
                          <a:ext uri="{FF2B5EF4-FFF2-40B4-BE49-F238E27FC236}">
                            <a16:creationId xmlns:a16="http://schemas.microsoft.com/office/drawing/2014/main" id="{DFA282A8-A460-0187-BA08-5731944CEF0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54638" y="1820863"/>
                        <a:ext cx="1519237" cy="6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Rectangle 24">
            <a:extLst>
              <a:ext uri="{FF2B5EF4-FFF2-40B4-BE49-F238E27FC236}">
                <a16:creationId xmlns:a16="http://schemas.microsoft.com/office/drawing/2014/main" id="{DE770973-6C35-4A2A-8704-A7FC4006AC44}"/>
              </a:ext>
            </a:extLst>
          </p:cNvPr>
          <p:cNvSpPr/>
          <p:nvPr/>
        </p:nvSpPr>
        <p:spPr>
          <a:xfrm>
            <a:off x="911225" y="1700213"/>
            <a:ext cx="1800225" cy="649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 name="Rectangle 25">
            <a:extLst>
              <a:ext uri="{FF2B5EF4-FFF2-40B4-BE49-F238E27FC236}">
                <a16:creationId xmlns:a16="http://schemas.microsoft.com/office/drawing/2014/main" id="{50D0F1CC-BFA5-4098-AB53-9E3C285CD7B2}"/>
              </a:ext>
            </a:extLst>
          </p:cNvPr>
          <p:cNvSpPr/>
          <p:nvPr/>
        </p:nvSpPr>
        <p:spPr>
          <a:xfrm>
            <a:off x="3070225" y="1700213"/>
            <a:ext cx="5761038" cy="863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27" name="Object 4">
            <a:extLst>
              <a:ext uri="{FF2B5EF4-FFF2-40B4-BE49-F238E27FC236}">
                <a16:creationId xmlns:a16="http://schemas.microsoft.com/office/drawing/2014/main" id="{F286F168-BDBB-748A-0FA7-060C949177DE}"/>
              </a:ext>
            </a:extLst>
          </p:cNvPr>
          <p:cNvGraphicFramePr>
            <a:graphicFrameLocks noChangeAspect="1"/>
          </p:cNvGraphicFramePr>
          <p:nvPr/>
        </p:nvGraphicFramePr>
        <p:xfrm>
          <a:off x="6802438" y="1843088"/>
          <a:ext cx="1957387" cy="671512"/>
        </p:xfrm>
        <a:graphic>
          <a:graphicData uri="http://schemas.openxmlformats.org/presentationml/2006/ole">
            <mc:AlternateContent xmlns:mc="http://schemas.openxmlformats.org/markup-compatibility/2006">
              <mc:Choice xmlns:v="urn:schemas-microsoft-com:vml" Requires="v">
                <p:oleObj name="Equation" r:id="rId24" imgW="850531" imgH="291973" progId="Equation.DSMT4">
                  <p:embed/>
                </p:oleObj>
              </mc:Choice>
              <mc:Fallback>
                <p:oleObj name="Equation" r:id="rId24" imgW="850531" imgH="291973" progId="Equation.DSMT4">
                  <p:embed/>
                  <p:pic>
                    <p:nvPicPr>
                      <p:cNvPr id="27" name="Object 4">
                        <a:extLst>
                          <a:ext uri="{FF2B5EF4-FFF2-40B4-BE49-F238E27FC236}">
                            <a16:creationId xmlns:a16="http://schemas.microsoft.com/office/drawing/2014/main" id="{F286F168-BDBB-748A-0FA7-060C949177D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02438" y="1843088"/>
                        <a:ext cx="1957387" cy="6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linds(horizontal)">
                                      <p:cBhvr>
                                        <p:cTn id="57" dur="500"/>
                                        <p:tgtEl>
                                          <p:spTgt spid="25"/>
                                        </p:tgtEl>
                                      </p:cBhvr>
                                    </p:animEffect>
                                  </p:childTnLst>
                                </p:cTn>
                              </p:par>
                              <p:par>
                                <p:cTn id="58" presetID="3" presetClass="entr" presetSubtype="1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linds(horizontal)">
                                      <p:cBhvr>
                                        <p:cTn id="60" dur="500"/>
                                        <p:tgtEl>
                                          <p:spTgt spid="2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linds(horizontal)">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966801D-DD52-423F-82DF-063C50CAEDA4}"/>
              </a:ext>
            </a:extLst>
          </p:cNvPr>
          <p:cNvSpPr txBox="1">
            <a:spLocks/>
          </p:cNvSpPr>
          <p:nvPr/>
        </p:nvSpPr>
        <p:spPr bwMode="auto">
          <a:xfrm>
            <a:off x="550863" y="260350"/>
            <a:ext cx="11161712" cy="144145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100" dirty="0">
                <a:latin typeface="+mn-lt"/>
                <a:cs typeface="+mn-cs"/>
              </a:rPr>
              <a:t>Ex: A 100 question multiple choice test has choices A,B,C,D,E.  If you randomly guessed all the questions and “X” is the number of correct answers you get, what is the mean and standard deviation of ”X”? What is the probability of getting between 55 to 70 correct?</a:t>
            </a:r>
          </a:p>
        </p:txBody>
      </p:sp>
      <p:graphicFrame>
        <p:nvGraphicFramePr>
          <p:cNvPr id="22" name="Object 2">
            <a:extLst>
              <a:ext uri="{FF2B5EF4-FFF2-40B4-BE49-F238E27FC236}">
                <a16:creationId xmlns:a16="http://schemas.microsoft.com/office/drawing/2014/main" id="{38EE0F04-53FC-5A87-1602-AAB1675946C4}"/>
              </a:ext>
            </a:extLst>
          </p:cNvPr>
          <p:cNvGraphicFramePr>
            <a:graphicFrameLocks noChangeAspect="1"/>
          </p:cNvGraphicFramePr>
          <p:nvPr/>
        </p:nvGraphicFramePr>
        <p:xfrm>
          <a:off x="982663" y="1700213"/>
          <a:ext cx="1655762" cy="585787"/>
        </p:xfrm>
        <a:graphic>
          <a:graphicData uri="http://schemas.openxmlformats.org/presentationml/2006/ole">
            <mc:AlternateContent xmlns:mc="http://schemas.openxmlformats.org/markup-compatibility/2006">
              <mc:Choice xmlns:v="urn:schemas-microsoft-com:vml" Requires="v">
                <p:oleObj name="Equation" r:id="rId4" imgW="647700" imgH="228600" progId="Equation.DSMT4">
                  <p:embed/>
                </p:oleObj>
              </mc:Choice>
              <mc:Fallback>
                <p:oleObj name="Equation" r:id="rId4" imgW="647700" imgH="228600" progId="Equation.DSMT4">
                  <p:embed/>
                  <p:pic>
                    <p:nvPicPr>
                      <p:cNvPr id="22" name="Object 2">
                        <a:extLst>
                          <a:ext uri="{FF2B5EF4-FFF2-40B4-BE49-F238E27FC236}">
                            <a16:creationId xmlns:a16="http://schemas.microsoft.com/office/drawing/2014/main" id="{38EE0F04-53FC-5A87-1602-AAB1675946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1700213"/>
                        <a:ext cx="1655762"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3">
            <a:extLst>
              <a:ext uri="{FF2B5EF4-FFF2-40B4-BE49-F238E27FC236}">
                <a16:creationId xmlns:a16="http://schemas.microsoft.com/office/drawing/2014/main" id="{89A21FD5-952E-7773-1C84-0D1300064CA0}"/>
              </a:ext>
            </a:extLst>
          </p:cNvPr>
          <p:cNvGraphicFramePr>
            <a:graphicFrameLocks noChangeAspect="1"/>
          </p:cNvGraphicFramePr>
          <p:nvPr/>
        </p:nvGraphicFramePr>
        <p:xfrm>
          <a:off x="3344863" y="1771650"/>
          <a:ext cx="2016125" cy="671513"/>
        </p:xfrm>
        <a:graphic>
          <a:graphicData uri="http://schemas.openxmlformats.org/presentationml/2006/ole">
            <mc:AlternateContent xmlns:mc="http://schemas.openxmlformats.org/markup-compatibility/2006">
              <mc:Choice xmlns:v="urn:schemas-microsoft-com:vml" Requires="v">
                <p:oleObj name="Equation" r:id="rId6" imgW="876300" imgH="292100" progId="Equation.DSMT4">
                  <p:embed/>
                </p:oleObj>
              </mc:Choice>
              <mc:Fallback>
                <p:oleObj name="Equation" r:id="rId6" imgW="876300" imgH="292100" progId="Equation.DSMT4">
                  <p:embed/>
                  <p:pic>
                    <p:nvPicPr>
                      <p:cNvPr id="23" name="Object 3">
                        <a:extLst>
                          <a:ext uri="{FF2B5EF4-FFF2-40B4-BE49-F238E27FC236}">
                            <a16:creationId xmlns:a16="http://schemas.microsoft.com/office/drawing/2014/main" id="{89A21FD5-952E-7773-1C84-0D1300064C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4863" y="1771650"/>
                        <a:ext cx="2016125"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4">
            <a:extLst>
              <a:ext uri="{FF2B5EF4-FFF2-40B4-BE49-F238E27FC236}">
                <a16:creationId xmlns:a16="http://schemas.microsoft.com/office/drawing/2014/main" id="{DFA282A8-A460-0187-BA08-5731944CEF05}"/>
              </a:ext>
            </a:extLst>
          </p:cNvPr>
          <p:cNvGraphicFramePr>
            <a:graphicFrameLocks noChangeAspect="1"/>
          </p:cNvGraphicFramePr>
          <p:nvPr/>
        </p:nvGraphicFramePr>
        <p:xfrm>
          <a:off x="5354638" y="1820863"/>
          <a:ext cx="1519237" cy="671512"/>
        </p:xfrm>
        <a:graphic>
          <a:graphicData uri="http://schemas.openxmlformats.org/presentationml/2006/ole">
            <mc:AlternateContent xmlns:mc="http://schemas.openxmlformats.org/markup-compatibility/2006">
              <mc:Choice xmlns:v="urn:schemas-microsoft-com:vml" Requires="v">
                <p:oleObj name="Equation" r:id="rId8" imgW="660113" imgH="291973" progId="Equation.DSMT4">
                  <p:embed/>
                </p:oleObj>
              </mc:Choice>
              <mc:Fallback>
                <p:oleObj name="Equation" r:id="rId8" imgW="660113" imgH="291973" progId="Equation.DSMT4">
                  <p:embed/>
                  <p:pic>
                    <p:nvPicPr>
                      <p:cNvPr id="24" name="Object 4">
                        <a:extLst>
                          <a:ext uri="{FF2B5EF4-FFF2-40B4-BE49-F238E27FC236}">
                            <a16:creationId xmlns:a16="http://schemas.microsoft.com/office/drawing/2014/main" id="{DFA282A8-A460-0187-BA08-5731944CEF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4638" y="1820863"/>
                        <a:ext cx="1519237" cy="6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Rectangle 24">
            <a:extLst>
              <a:ext uri="{FF2B5EF4-FFF2-40B4-BE49-F238E27FC236}">
                <a16:creationId xmlns:a16="http://schemas.microsoft.com/office/drawing/2014/main" id="{DE770973-6C35-4A2A-8704-A7FC4006AC44}"/>
              </a:ext>
            </a:extLst>
          </p:cNvPr>
          <p:cNvSpPr/>
          <p:nvPr/>
        </p:nvSpPr>
        <p:spPr>
          <a:xfrm>
            <a:off x="911225" y="1700213"/>
            <a:ext cx="1800225" cy="649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 name="Rectangle 25">
            <a:extLst>
              <a:ext uri="{FF2B5EF4-FFF2-40B4-BE49-F238E27FC236}">
                <a16:creationId xmlns:a16="http://schemas.microsoft.com/office/drawing/2014/main" id="{50D0F1CC-BFA5-4098-AB53-9E3C285CD7B2}"/>
              </a:ext>
            </a:extLst>
          </p:cNvPr>
          <p:cNvSpPr/>
          <p:nvPr/>
        </p:nvSpPr>
        <p:spPr>
          <a:xfrm>
            <a:off x="3070225" y="1700213"/>
            <a:ext cx="5761038" cy="863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27" name="Object 4">
            <a:extLst>
              <a:ext uri="{FF2B5EF4-FFF2-40B4-BE49-F238E27FC236}">
                <a16:creationId xmlns:a16="http://schemas.microsoft.com/office/drawing/2014/main" id="{F286F168-BDBB-748A-0FA7-060C949177DE}"/>
              </a:ext>
            </a:extLst>
          </p:cNvPr>
          <p:cNvGraphicFramePr>
            <a:graphicFrameLocks noChangeAspect="1"/>
          </p:cNvGraphicFramePr>
          <p:nvPr/>
        </p:nvGraphicFramePr>
        <p:xfrm>
          <a:off x="6802438" y="1843088"/>
          <a:ext cx="1957387" cy="671512"/>
        </p:xfrm>
        <a:graphic>
          <a:graphicData uri="http://schemas.openxmlformats.org/presentationml/2006/ole">
            <mc:AlternateContent xmlns:mc="http://schemas.openxmlformats.org/markup-compatibility/2006">
              <mc:Choice xmlns:v="urn:schemas-microsoft-com:vml" Requires="v">
                <p:oleObj name="Equation" r:id="rId10" imgW="850531" imgH="291973" progId="Equation.DSMT4">
                  <p:embed/>
                </p:oleObj>
              </mc:Choice>
              <mc:Fallback>
                <p:oleObj name="Equation" r:id="rId10" imgW="850531" imgH="291973" progId="Equation.DSMT4">
                  <p:embed/>
                  <p:pic>
                    <p:nvPicPr>
                      <p:cNvPr id="27" name="Object 4">
                        <a:extLst>
                          <a:ext uri="{FF2B5EF4-FFF2-40B4-BE49-F238E27FC236}">
                            <a16:creationId xmlns:a16="http://schemas.microsoft.com/office/drawing/2014/main" id="{F286F168-BDBB-748A-0FA7-060C949177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2438" y="1843088"/>
                        <a:ext cx="1957387" cy="6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extLst>
      <p:ext uri="{BB962C8B-B14F-4D97-AF65-F5344CB8AC3E}">
        <p14:creationId xmlns:p14="http://schemas.microsoft.com/office/powerpoint/2010/main" val="3878561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25C7419-B261-4152-489A-922EBA96241D}"/>
              </a:ext>
            </a:extLst>
          </p:cNvPr>
          <p:cNvSpPr txBox="1">
            <a:spLocks/>
          </p:cNvSpPr>
          <p:nvPr/>
        </p:nvSpPr>
        <p:spPr bwMode="auto">
          <a:xfrm>
            <a:off x="407368" y="188640"/>
            <a:ext cx="11161712" cy="144145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100" dirty="0">
                <a:latin typeface="+mn-lt"/>
                <a:cs typeface="+mn-cs"/>
              </a:rPr>
              <a:t>Ex: A 100 question multiple choice test has choices A,B,C,D,E.  David can answer 10 questions correctly but guesses all the rest.  Also</a:t>
            </a:r>
            <a:r>
              <a:rPr lang="en-CA" sz="2100">
                <a:latin typeface="+mn-lt"/>
                <a:cs typeface="+mn-cs"/>
              </a:rPr>
              <a:t>, Samantha </a:t>
            </a:r>
            <a:r>
              <a:rPr lang="en-CA" sz="2100" dirty="0">
                <a:latin typeface="+mn-lt"/>
                <a:cs typeface="+mn-cs"/>
              </a:rPr>
              <a:t>can answer 15 questions correctly but guesses all the rest.  What is the probability that David will score higher than Samantha</a:t>
            </a:r>
          </a:p>
        </p:txBody>
      </p:sp>
    </p:spTree>
    <p:extLst>
      <p:ext uri="{BB962C8B-B14F-4D97-AF65-F5344CB8AC3E}">
        <p14:creationId xmlns:p14="http://schemas.microsoft.com/office/powerpoint/2010/main" val="174706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C35A7-065B-4BBC-AA74-F84DCA23C8EA}"/>
              </a:ext>
            </a:extLst>
          </p:cNvPr>
          <p:cNvSpPr>
            <a:spLocks noGrp="1"/>
          </p:cNvSpPr>
          <p:nvPr>
            <p:ph type="title"/>
          </p:nvPr>
        </p:nvSpPr>
        <p:spPr>
          <a:xfrm>
            <a:off x="127603" y="58713"/>
            <a:ext cx="11729037" cy="561975"/>
          </a:xfrm>
        </p:spPr>
        <p:txBody>
          <a:bodyPr>
            <a:normAutofit fontScale="90000"/>
          </a:bodyPr>
          <a:lstStyle/>
          <a:p>
            <a:pPr eaLnBrk="1" fontAlgn="auto" hangingPunct="1">
              <a:spcAft>
                <a:spcPts val="0"/>
              </a:spcAft>
              <a:defRPr/>
            </a:pPr>
            <a:r>
              <a:rPr lang="en-US" dirty="0"/>
              <a:t>What is Important: HOW DO YOU KNOW if an event is “BINARY”?</a:t>
            </a:r>
            <a:endParaRPr lang="en-CA" dirty="0"/>
          </a:p>
        </p:txBody>
      </p:sp>
      <p:sp>
        <p:nvSpPr>
          <p:cNvPr id="12291" name="Content Placeholder 2">
            <a:extLst>
              <a:ext uri="{FF2B5EF4-FFF2-40B4-BE49-F238E27FC236}">
                <a16:creationId xmlns:a16="http://schemas.microsoft.com/office/drawing/2014/main" id="{293618F6-A56E-3CF4-CBB9-BC94658369B5}"/>
              </a:ext>
            </a:extLst>
          </p:cNvPr>
          <p:cNvSpPr>
            <a:spLocks noGrp="1"/>
          </p:cNvSpPr>
          <p:nvPr>
            <p:ph sz="quarter" idx="1"/>
          </p:nvPr>
        </p:nvSpPr>
        <p:spPr>
          <a:xfrm>
            <a:off x="375546" y="682624"/>
            <a:ext cx="11233150" cy="5914727"/>
          </a:xfrm>
        </p:spPr>
        <p:txBody>
          <a:bodyPr/>
          <a:lstStyle/>
          <a:p>
            <a:pPr marL="0" indent="0" eaLnBrk="1" hangingPunct="1">
              <a:buNone/>
            </a:pPr>
            <a:r>
              <a:rPr lang="en-CA" dirty="0"/>
              <a:t>Conditions for Using a Binomial Distributions</a:t>
            </a:r>
            <a:endParaRPr lang="en-CA" altLang="en-US" dirty="0"/>
          </a:p>
          <a:p>
            <a:pPr eaLnBrk="1" hangingPunct="1"/>
            <a:r>
              <a:rPr lang="en-CA" altLang="en-US" dirty="0"/>
              <a:t>Condition #1:  Each trial can have ONLY TWO Possible outcomes</a:t>
            </a:r>
          </a:p>
          <a:p>
            <a:pPr lvl="1" eaLnBrk="1" hangingPunct="1"/>
            <a:r>
              <a:rPr lang="en-CA" altLang="en-US" dirty="0" err="1"/>
              <a:t>Ie</a:t>
            </a:r>
            <a:r>
              <a:rPr lang="en-CA" altLang="en-US" dirty="0"/>
              <a:t>; Pass or Fail, boy or not boy, true of false, Right or Wrong, Even, or Odd</a:t>
            </a:r>
            <a:br>
              <a:rPr lang="en-CA" altLang="en-US" dirty="0"/>
            </a:br>
            <a:endParaRPr lang="en-CA" altLang="en-US" dirty="0"/>
          </a:p>
          <a:p>
            <a:pPr eaLnBrk="1" hangingPunct="1"/>
            <a:r>
              <a:rPr lang="en-CA" altLang="en-US" dirty="0"/>
              <a:t>Condition #2: Constant Probability of Success</a:t>
            </a:r>
          </a:p>
          <a:p>
            <a:pPr lvl="1" eaLnBrk="1" hangingPunct="1"/>
            <a:r>
              <a:rPr lang="en-CA" altLang="en-US" dirty="0"/>
              <a:t>Probability of success in each trial must be the consistent [“P” is constant]</a:t>
            </a:r>
          </a:p>
          <a:p>
            <a:pPr lvl="1" eaLnBrk="1" hangingPunct="1"/>
            <a:r>
              <a:rPr lang="en-CA" altLang="en-US" dirty="0"/>
              <a:t>The probability of success and failure must add to 100%  [NOT equal]</a:t>
            </a:r>
          </a:p>
          <a:p>
            <a:pPr lvl="1" eaLnBrk="1" hangingPunct="1"/>
            <a:endParaRPr lang="en-CA" altLang="en-US" sz="1200" dirty="0"/>
          </a:p>
          <a:p>
            <a:pPr eaLnBrk="1" hangingPunct="1"/>
            <a:r>
              <a:rPr lang="en-CA" altLang="en-US" dirty="0"/>
              <a:t>Condition #3: Each trial must independent</a:t>
            </a:r>
          </a:p>
          <a:p>
            <a:pPr lvl="1" eaLnBrk="1" hangingPunct="1"/>
            <a:r>
              <a:rPr lang="en-CA" altLang="en-US" dirty="0"/>
              <a:t>Outcome of any individual trial doesn’t affect the probabilities in other trials</a:t>
            </a:r>
          </a:p>
          <a:p>
            <a:pPr lvl="1" eaLnBrk="1" hangingPunct="1"/>
            <a:r>
              <a:rPr lang="en-CA" altLang="en-US" dirty="0"/>
              <a:t>Drawing cards </a:t>
            </a:r>
            <a:r>
              <a:rPr lang="en-CA" altLang="en-US" dirty="0">
                <a:sym typeface="Wingdings" panose="05000000000000000000" pitchFamily="2" charset="2"/>
              </a:rPr>
              <a:t> replacement, probability must be the same!!</a:t>
            </a:r>
            <a:br>
              <a:rPr lang="en-CA" altLang="en-US" dirty="0">
                <a:sym typeface="Wingdings" panose="05000000000000000000" pitchFamily="2" charset="2"/>
              </a:rPr>
            </a:br>
            <a:endParaRPr lang="en-CA" altLang="en-US" dirty="0"/>
          </a:p>
          <a:p>
            <a:pPr eaLnBrk="1" hangingPunct="1"/>
            <a:r>
              <a:rPr lang="en-CA" altLang="en-US" dirty="0"/>
              <a:t>Condition #4: Fixed number “n” of trials</a:t>
            </a:r>
          </a:p>
          <a:p>
            <a:pPr lvl="1" eaLnBrk="1" hangingPunct="1"/>
            <a:r>
              <a:rPr lang="en-CA" altLang="en-US" dirty="0"/>
              <a:t>The number of trials is set, this conditions separates Binomial vs Geometric Distributions</a:t>
            </a:r>
          </a:p>
          <a:p>
            <a:pPr lvl="1" eaLnBrk="1" hangingPunct="1"/>
            <a:endParaRPr lang="en-CA" altLang="en-US" sz="1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7" dur="500"/>
                                        <p:tgtEl>
                                          <p:spTgt spid="12291">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12" dur="500"/>
                                        <p:tgtEl>
                                          <p:spTgt spid="1229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17" dur="500"/>
                                        <p:tgtEl>
                                          <p:spTgt spid="12291">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1">
                                            <p:txEl>
                                              <p:pRg st="7" end="7"/>
                                            </p:txEl>
                                          </p:spTgt>
                                        </p:tgtEl>
                                        <p:attrNameLst>
                                          <p:attrName>style.visibility</p:attrName>
                                        </p:attrNameLst>
                                      </p:cBhvr>
                                      <p:to>
                                        <p:strVal val="visible"/>
                                      </p:to>
                                    </p:set>
                                    <p:animEffect transition="in" filter="blinds(horizontal)">
                                      <p:cBhvr>
                                        <p:cTn id="22" dur="500"/>
                                        <p:tgtEl>
                                          <p:spTgt spid="12291">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animEffect transition="in" filter="blinds(horizontal)">
                                      <p:cBhvr>
                                        <p:cTn id="27" dur="500"/>
                                        <p:tgtEl>
                                          <p:spTgt spid="1229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291">
                                            <p:txEl>
                                              <p:pRg st="9" end="9"/>
                                            </p:txEl>
                                          </p:spTgt>
                                        </p:tgtEl>
                                        <p:attrNameLst>
                                          <p:attrName>style.visibility</p:attrName>
                                        </p:attrNameLst>
                                      </p:cBhvr>
                                      <p:to>
                                        <p:strVal val="visible"/>
                                      </p:to>
                                    </p:set>
                                    <p:animEffect transition="in" filter="blinds(horizontal)">
                                      <p:cBhvr>
                                        <p:cTn id="32" dur="500"/>
                                        <p:tgtEl>
                                          <p:spTgt spid="12291">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2291">
                                            <p:txEl>
                                              <p:pRg st="10" end="10"/>
                                            </p:txEl>
                                          </p:spTgt>
                                        </p:tgtEl>
                                        <p:attrNameLst>
                                          <p:attrName>style.visibility</p:attrName>
                                        </p:attrNameLst>
                                      </p:cBhvr>
                                      <p:to>
                                        <p:strVal val="visible"/>
                                      </p:to>
                                    </p:set>
                                    <p:animEffect transition="in" filter="blinds(horizontal)">
                                      <p:cBhvr>
                                        <p:cTn id="37" dur="500"/>
                                        <p:tgtEl>
                                          <p:spTgt spid="12291">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2291">
                                            <p:txEl>
                                              <p:pRg st="11" end="11"/>
                                            </p:txEl>
                                          </p:spTgt>
                                        </p:tgtEl>
                                        <p:attrNameLst>
                                          <p:attrName>style.visibility</p:attrName>
                                        </p:attrNameLst>
                                      </p:cBhvr>
                                      <p:to>
                                        <p:strVal val="visible"/>
                                      </p:to>
                                    </p:set>
                                    <p:animEffect transition="in" filter="blinds(horizontal)">
                                      <p:cBhvr>
                                        <p:cTn id="42" dur="500"/>
                                        <p:tgtEl>
                                          <p:spTgt spid="122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9CEE-8BA0-4CA0-A7E1-B3D38AB2FECF}"/>
              </a:ext>
            </a:extLst>
          </p:cNvPr>
          <p:cNvSpPr>
            <a:spLocks noGrp="1"/>
          </p:cNvSpPr>
          <p:nvPr>
            <p:ph type="title"/>
          </p:nvPr>
        </p:nvSpPr>
        <p:spPr>
          <a:xfrm>
            <a:off x="334963" y="115888"/>
            <a:ext cx="11664950" cy="720725"/>
          </a:xfrm>
        </p:spPr>
        <p:txBody>
          <a:bodyPr>
            <a:normAutofit fontScale="90000"/>
          </a:bodyPr>
          <a:lstStyle/>
          <a:p>
            <a:pPr>
              <a:defRPr/>
            </a:pPr>
            <a:r>
              <a:rPr lang="en-CA" sz="2200" dirty="0"/>
              <a:t>Ex: A survey is conducted with a sample size of 500 on the approval of the government’s spending in BC.  Suppose 65% of BC’s population approve of the spending.  </a:t>
            </a:r>
          </a:p>
        </p:txBody>
      </p:sp>
      <p:sp>
        <p:nvSpPr>
          <p:cNvPr id="30723" name="Content Placeholder 2">
            <a:extLst>
              <a:ext uri="{FF2B5EF4-FFF2-40B4-BE49-F238E27FC236}">
                <a16:creationId xmlns:a16="http://schemas.microsoft.com/office/drawing/2014/main" id="{C38E1D8C-58AC-95EC-DA02-4E8475A63DC5}"/>
              </a:ext>
            </a:extLst>
          </p:cNvPr>
          <p:cNvSpPr>
            <a:spLocks noGrp="1"/>
          </p:cNvSpPr>
          <p:nvPr>
            <p:ph sz="quarter" idx="1"/>
          </p:nvPr>
        </p:nvSpPr>
        <p:spPr>
          <a:xfrm>
            <a:off x="407988" y="1052513"/>
            <a:ext cx="11304587" cy="5183187"/>
          </a:xfrm>
        </p:spPr>
        <p:txBody>
          <a:bodyPr/>
          <a:lstStyle/>
          <a:p>
            <a:pPr>
              <a:buFont typeface="Wingdings" panose="05000000000000000000" pitchFamily="2" charset="2"/>
              <a:buNone/>
            </a:pPr>
            <a:r>
              <a:rPr lang="en-CA" altLang="en-US" sz="2200"/>
              <a:t>a) What is the random variable X?  Is it binomial?</a:t>
            </a:r>
            <a:br>
              <a:rPr lang="en-CA" altLang="en-US" sz="2200"/>
            </a:br>
            <a:endParaRPr lang="en-CA" altLang="en-US" sz="2200"/>
          </a:p>
          <a:p>
            <a:pPr>
              <a:buFont typeface="Wingdings" panose="05000000000000000000" pitchFamily="2" charset="2"/>
              <a:buNone/>
            </a:pPr>
            <a:r>
              <a:rPr lang="en-CA" altLang="en-US" sz="2200"/>
              <a:t>b) Calculate the binomial probability that atmost 330 adults in sample approve of government spending</a:t>
            </a:r>
            <a:br>
              <a:rPr lang="en-CA" altLang="en-US" sz="2200"/>
            </a:br>
            <a:endParaRPr lang="en-CA" altLang="en-US" sz="2200"/>
          </a:p>
          <a:p>
            <a:pPr>
              <a:buFont typeface="Wingdings" panose="05000000000000000000" pitchFamily="2" charset="2"/>
              <a:buNone/>
            </a:pPr>
            <a:r>
              <a:rPr lang="en-CA" altLang="en-US" sz="2200"/>
              <a:t>c) Can we use a normal distribution to approximate the binomial distribution?  What conditions must be met?  </a:t>
            </a:r>
          </a:p>
          <a:p>
            <a:pPr>
              <a:buFont typeface="Wingdings" panose="05000000000000000000" pitchFamily="2" charset="2"/>
              <a:buNone/>
            </a:pPr>
            <a:r>
              <a:rPr lang="en-CA" altLang="en-US" sz="2200"/>
              <a:t> </a:t>
            </a:r>
          </a:p>
          <a:p>
            <a:pPr>
              <a:buFont typeface="Wingdings" panose="05000000000000000000" pitchFamily="2" charset="2"/>
              <a:buNone/>
            </a:pPr>
            <a:r>
              <a:rPr lang="en-CA" altLang="en-US" sz="2200"/>
              <a:t>d) Find the mean and standard deviation in the sample who indicate an approval</a:t>
            </a:r>
            <a:br>
              <a:rPr lang="en-CA" altLang="en-US" sz="2200"/>
            </a:br>
            <a:endParaRPr lang="en-CA" altLang="en-US" sz="2200"/>
          </a:p>
          <a:p>
            <a:pPr>
              <a:buFont typeface="Wingdings" panose="05000000000000000000" pitchFamily="2" charset="2"/>
              <a:buNone/>
            </a:pPr>
            <a:r>
              <a:rPr lang="en-CA" altLang="en-US" sz="2200"/>
              <a:t>e) Perform a normal approximation to the question in (b).  How close is the normal approximation compared to the binomial distribution?</a:t>
            </a:r>
          </a:p>
          <a:p>
            <a:pPr>
              <a:buFont typeface="Wingdings" panose="05000000000000000000" pitchFamily="2" charset="2"/>
              <a:buNone/>
            </a:pPr>
            <a:endParaRPr lang="en-CA" altLang="en-US" sz="220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9E84DF17-E344-5A9F-1979-B22F9F8D6D36}"/>
              </a:ext>
            </a:extLst>
          </p:cNvPr>
          <p:cNvSpPr>
            <a:spLocks noGrp="1"/>
          </p:cNvSpPr>
          <p:nvPr>
            <p:ph sz="quarter" idx="1"/>
          </p:nvPr>
        </p:nvSpPr>
        <p:spPr>
          <a:xfrm>
            <a:off x="334963" y="333375"/>
            <a:ext cx="11377612" cy="6140450"/>
          </a:xfrm>
        </p:spPr>
        <p:txBody>
          <a:bodyPr/>
          <a:lstStyle/>
          <a:p>
            <a:pPr>
              <a:buFont typeface="Wingdings" panose="05000000000000000000" pitchFamily="2" charset="2"/>
              <a:buNone/>
            </a:pPr>
            <a:r>
              <a:rPr lang="en-CA" altLang="en-US" sz="2200"/>
              <a:t>a) </a:t>
            </a:r>
            <a:r>
              <a:rPr lang="en-CA" altLang="en-US" sz="1800">
                <a:solidFill>
                  <a:srgbClr val="FF0000"/>
                </a:solidFill>
              </a:rPr>
              <a:t>X = the number of people that approve of the BC’s governments spending in a sample of 500 people.  </a:t>
            </a:r>
          </a:p>
          <a:p>
            <a:pPr>
              <a:buFont typeface="Wingdings" panose="05000000000000000000" pitchFamily="2" charset="2"/>
              <a:buNone/>
            </a:pPr>
            <a:r>
              <a:rPr lang="en-CA" altLang="en-US" sz="1800">
                <a:solidFill>
                  <a:srgbClr val="FF0000"/>
                </a:solidFill>
              </a:rPr>
              <a:t>     X is </a:t>
            </a:r>
            <a:r>
              <a:rPr lang="en-CA" altLang="en-US" sz="1800" i="1">
                <a:solidFill>
                  <a:srgbClr val="FF0000"/>
                </a:solidFill>
              </a:rPr>
              <a:t>BINOMIAL </a:t>
            </a:r>
            <a:r>
              <a:rPr lang="en-CA" altLang="en-US" sz="1800">
                <a:solidFill>
                  <a:srgbClr val="FF0000"/>
                </a:solidFill>
              </a:rPr>
              <a:t> because the four conditions are satisfied</a:t>
            </a:r>
            <a:br>
              <a:rPr lang="en-CA" altLang="en-US" sz="1800">
                <a:solidFill>
                  <a:srgbClr val="FF0000"/>
                </a:solidFill>
              </a:rPr>
            </a:br>
            <a:r>
              <a:rPr lang="en-CA" altLang="en-US" sz="1800">
                <a:solidFill>
                  <a:srgbClr val="FF0000"/>
                </a:solidFill>
              </a:rPr>
              <a:t>1. Each trial is independent</a:t>
            </a:r>
          </a:p>
          <a:p>
            <a:pPr>
              <a:buFont typeface="Wingdings" panose="05000000000000000000" pitchFamily="2" charset="2"/>
              <a:buNone/>
            </a:pPr>
            <a:r>
              <a:rPr lang="en-CA" altLang="en-US" sz="1800">
                <a:solidFill>
                  <a:srgbClr val="FF0000"/>
                </a:solidFill>
              </a:rPr>
              <a:t>	2. There are two outcomes: probability of  approve </a:t>
            </a:r>
            <a:r>
              <a:rPr lang="en-CA" altLang="en-US" sz="1800" i="1">
                <a:solidFill>
                  <a:srgbClr val="FF0000"/>
                </a:solidFill>
              </a:rPr>
              <a:t>(p=0.65)</a:t>
            </a:r>
            <a:r>
              <a:rPr lang="en-CA" altLang="en-US" sz="1800">
                <a:solidFill>
                  <a:srgbClr val="FF0000"/>
                </a:solidFill>
              </a:rPr>
              <a:t> or disapprove </a:t>
            </a:r>
            <a:r>
              <a:rPr lang="en-CA" altLang="en-US" sz="1800" i="1">
                <a:solidFill>
                  <a:srgbClr val="FF0000"/>
                </a:solidFill>
              </a:rPr>
              <a:t>(q=0.35)</a:t>
            </a:r>
          </a:p>
          <a:p>
            <a:pPr>
              <a:buFont typeface="Wingdings" panose="05000000000000000000" pitchFamily="2" charset="2"/>
              <a:buNone/>
            </a:pPr>
            <a:r>
              <a:rPr lang="en-CA" altLang="en-US" sz="1800" i="1">
                <a:solidFill>
                  <a:srgbClr val="FF0000"/>
                </a:solidFill>
              </a:rPr>
              <a:t> 	</a:t>
            </a:r>
            <a:r>
              <a:rPr lang="en-CA" altLang="en-US" sz="1800">
                <a:solidFill>
                  <a:srgbClr val="FF0000"/>
                </a:solidFill>
              </a:rPr>
              <a:t>3. There is a fixed number of people interviewed (n=500)</a:t>
            </a:r>
          </a:p>
          <a:p>
            <a:pPr>
              <a:buFont typeface="Wingdings" panose="05000000000000000000" pitchFamily="2" charset="2"/>
              <a:buNone/>
            </a:pPr>
            <a:r>
              <a:rPr lang="en-CA" altLang="en-US" sz="1800">
                <a:solidFill>
                  <a:srgbClr val="FF0000"/>
                </a:solidFill>
              </a:rPr>
              <a:t>	4. The probability for success is the same in each trial</a:t>
            </a:r>
          </a:p>
          <a:p>
            <a:pPr>
              <a:buFont typeface="Wingdings" panose="05000000000000000000" pitchFamily="2" charset="2"/>
              <a:buNone/>
            </a:pPr>
            <a:endParaRPr lang="en-CA" altLang="en-US" sz="500"/>
          </a:p>
          <a:p>
            <a:pPr>
              <a:buFont typeface="Wingdings" panose="05000000000000000000" pitchFamily="2" charset="2"/>
              <a:buNone/>
            </a:pPr>
            <a:r>
              <a:rPr lang="en-CA" altLang="en-US" sz="2200"/>
              <a:t>b) </a:t>
            </a:r>
          </a:p>
          <a:p>
            <a:pPr>
              <a:buFont typeface="Wingdings" panose="05000000000000000000" pitchFamily="2" charset="2"/>
              <a:buNone/>
            </a:pPr>
            <a:endParaRPr lang="en-CA" altLang="en-US" sz="2200"/>
          </a:p>
          <a:p>
            <a:pPr>
              <a:buFont typeface="Wingdings" panose="05000000000000000000" pitchFamily="2" charset="2"/>
              <a:buNone/>
            </a:pPr>
            <a:r>
              <a:rPr lang="en-CA" altLang="en-US" sz="2200"/>
              <a:t>c)</a:t>
            </a:r>
          </a:p>
          <a:p>
            <a:pPr>
              <a:buFont typeface="Wingdings" panose="05000000000000000000" pitchFamily="2" charset="2"/>
              <a:buNone/>
            </a:pPr>
            <a:endParaRPr lang="en-CA" altLang="en-US" sz="2200"/>
          </a:p>
          <a:p>
            <a:pPr>
              <a:buFont typeface="Wingdings" panose="05000000000000000000" pitchFamily="2" charset="2"/>
              <a:buNone/>
            </a:pPr>
            <a:r>
              <a:rPr lang="en-CA" altLang="en-US" sz="2200"/>
              <a:t>d)</a:t>
            </a:r>
            <a:br>
              <a:rPr lang="en-CA" altLang="en-US" sz="2200"/>
            </a:br>
            <a:endParaRPr lang="en-CA" altLang="en-US" sz="2200"/>
          </a:p>
          <a:p>
            <a:pPr>
              <a:buFont typeface="Wingdings" panose="05000000000000000000" pitchFamily="2" charset="2"/>
              <a:buNone/>
            </a:pPr>
            <a:endParaRPr lang="en-CA" altLang="en-US" sz="2200"/>
          </a:p>
          <a:p>
            <a:pPr>
              <a:buFont typeface="Wingdings" panose="05000000000000000000" pitchFamily="2" charset="2"/>
              <a:buNone/>
            </a:pPr>
            <a:r>
              <a:rPr lang="en-CA" altLang="en-US" sz="2200"/>
              <a:t>e)</a:t>
            </a:r>
          </a:p>
        </p:txBody>
      </p:sp>
      <p:graphicFrame>
        <p:nvGraphicFramePr>
          <p:cNvPr id="5" name="Object 4">
            <a:extLst>
              <a:ext uri="{FF2B5EF4-FFF2-40B4-BE49-F238E27FC236}">
                <a16:creationId xmlns:a16="http://schemas.microsoft.com/office/drawing/2014/main" id="{9FB5D706-6496-369A-2D1D-37A4090305E6}"/>
              </a:ext>
            </a:extLst>
          </p:cNvPr>
          <p:cNvGraphicFramePr>
            <a:graphicFrameLocks noChangeAspect="1"/>
          </p:cNvGraphicFramePr>
          <p:nvPr/>
        </p:nvGraphicFramePr>
        <p:xfrm>
          <a:off x="985838" y="2565400"/>
          <a:ext cx="1727200" cy="479425"/>
        </p:xfrm>
        <a:graphic>
          <a:graphicData uri="http://schemas.openxmlformats.org/presentationml/2006/ole">
            <mc:AlternateContent xmlns:mc="http://schemas.openxmlformats.org/markup-compatibility/2006">
              <mc:Choice xmlns:v="urn:schemas-microsoft-com:vml" Requires="v">
                <p:oleObj name="Equation" r:id="rId4" imgW="914400" imgH="254000" progId="Equation.DSMT4">
                  <p:embed/>
                </p:oleObj>
              </mc:Choice>
              <mc:Fallback>
                <p:oleObj name="Equation" r:id="rId4" imgW="914400" imgH="254000" progId="Equation.DSMT4">
                  <p:embed/>
                  <p:pic>
                    <p:nvPicPr>
                      <p:cNvPr id="5" name="Object 4">
                        <a:extLst>
                          <a:ext uri="{FF2B5EF4-FFF2-40B4-BE49-F238E27FC236}">
                            <a16:creationId xmlns:a16="http://schemas.microsoft.com/office/drawing/2014/main" id="{9FB5D706-6496-369A-2D1D-37A409030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838" y="2565400"/>
                        <a:ext cx="17272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7D2A94ED-8F5C-A706-9F5A-8296C581D7BD}"/>
              </a:ext>
            </a:extLst>
          </p:cNvPr>
          <p:cNvGraphicFramePr>
            <a:graphicFrameLocks noChangeAspect="1"/>
          </p:cNvGraphicFramePr>
          <p:nvPr/>
        </p:nvGraphicFramePr>
        <p:xfrm>
          <a:off x="2711450" y="2565400"/>
          <a:ext cx="3241675" cy="479425"/>
        </p:xfrm>
        <a:graphic>
          <a:graphicData uri="http://schemas.openxmlformats.org/presentationml/2006/ole">
            <mc:AlternateContent xmlns:mc="http://schemas.openxmlformats.org/markup-compatibility/2006">
              <mc:Choice xmlns:v="urn:schemas-microsoft-com:vml" Requires="v">
                <p:oleObj name="Equation" r:id="rId6" imgW="1714500" imgH="254000" progId="Equation.DSMT4">
                  <p:embed/>
                </p:oleObj>
              </mc:Choice>
              <mc:Fallback>
                <p:oleObj name="Equation" r:id="rId6" imgW="1714500" imgH="254000" progId="Equation.DSMT4">
                  <p:embed/>
                  <p:pic>
                    <p:nvPicPr>
                      <p:cNvPr id="6" name="Object 4">
                        <a:extLst>
                          <a:ext uri="{FF2B5EF4-FFF2-40B4-BE49-F238E27FC236}">
                            <a16:creationId xmlns:a16="http://schemas.microsoft.com/office/drawing/2014/main" id="{7D2A94ED-8F5C-A706-9F5A-8296C581D7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1450" y="2565400"/>
                        <a:ext cx="324167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0ABFC41D-F76A-0D03-BC2A-602EDC3A5167}"/>
              </a:ext>
            </a:extLst>
          </p:cNvPr>
          <p:cNvGraphicFramePr>
            <a:graphicFrameLocks noChangeAspect="1"/>
          </p:cNvGraphicFramePr>
          <p:nvPr/>
        </p:nvGraphicFramePr>
        <p:xfrm>
          <a:off x="6026150" y="2590800"/>
          <a:ext cx="1082675" cy="406400"/>
        </p:xfrm>
        <a:graphic>
          <a:graphicData uri="http://schemas.openxmlformats.org/presentationml/2006/ole">
            <mc:AlternateContent xmlns:mc="http://schemas.openxmlformats.org/markup-compatibility/2006">
              <mc:Choice xmlns:v="urn:schemas-microsoft-com:vml" Requires="v">
                <p:oleObj name="Equation" r:id="rId8" imgW="469696" imgH="177723" progId="Equation.DSMT4">
                  <p:embed/>
                </p:oleObj>
              </mc:Choice>
              <mc:Fallback>
                <p:oleObj name="Equation" r:id="rId8" imgW="469696" imgH="177723" progId="Equation.DSMT4">
                  <p:embed/>
                  <p:pic>
                    <p:nvPicPr>
                      <p:cNvPr id="7" name="Object 4">
                        <a:extLst>
                          <a:ext uri="{FF2B5EF4-FFF2-40B4-BE49-F238E27FC236}">
                            <a16:creationId xmlns:a16="http://schemas.microsoft.com/office/drawing/2014/main" id="{0ABFC41D-F76A-0D03-BC2A-602EDC3A51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6150" y="2590800"/>
                        <a:ext cx="10826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extBox 18">
            <a:extLst>
              <a:ext uri="{FF2B5EF4-FFF2-40B4-BE49-F238E27FC236}">
                <a16:creationId xmlns:a16="http://schemas.microsoft.com/office/drawing/2014/main" id="{98938FCA-5D4A-4F58-9D25-EEDF535E31CC}"/>
              </a:ext>
            </a:extLst>
          </p:cNvPr>
          <p:cNvSpPr txBox="1"/>
          <p:nvPr/>
        </p:nvSpPr>
        <p:spPr>
          <a:xfrm>
            <a:off x="911225" y="3284538"/>
            <a:ext cx="6623050" cy="738187"/>
          </a:xfrm>
          <a:prstGeom prst="rect">
            <a:avLst/>
          </a:prstGeom>
          <a:noFill/>
        </p:spPr>
        <p:txBody>
          <a:bodyPr wrap="none">
            <a:spAutoFit/>
          </a:bodyPr>
          <a:lstStyle/>
          <a:p>
            <a:pPr eaLnBrk="1" hangingPunct="1">
              <a:defRPr/>
            </a:pPr>
            <a:r>
              <a:rPr lang="en-CA" sz="2100" dirty="0">
                <a:solidFill>
                  <a:srgbClr val="FF0000"/>
                </a:solidFill>
                <a:latin typeface="+mj-lt"/>
                <a:cs typeface="Arial" charset="0"/>
              </a:rPr>
              <a:t>Before we can perform a normal approximation, </a:t>
            </a:r>
            <a:br>
              <a:rPr lang="en-CA" sz="2100" dirty="0">
                <a:solidFill>
                  <a:srgbClr val="FF0000"/>
                </a:solidFill>
                <a:latin typeface="+mj-lt"/>
                <a:cs typeface="Arial" charset="0"/>
              </a:rPr>
            </a:br>
            <a:r>
              <a:rPr lang="en-CA" sz="2100" dirty="0">
                <a:solidFill>
                  <a:srgbClr val="FF0000"/>
                </a:solidFill>
                <a:latin typeface="+mj-lt"/>
                <a:cs typeface="Arial" charset="0"/>
              </a:rPr>
              <a:t>it is important to  show that the conditions are met:</a:t>
            </a:r>
          </a:p>
        </p:txBody>
      </p:sp>
      <p:graphicFrame>
        <p:nvGraphicFramePr>
          <p:cNvPr id="20" name="Object 2">
            <a:extLst>
              <a:ext uri="{FF2B5EF4-FFF2-40B4-BE49-F238E27FC236}">
                <a16:creationId xmlns:a16="http://schemas.microsoft.com/office/drawing/2014/main" id="{46DDBA38-84AB-6F9E-7C8C-5ED914E76555}"/>
              </a:ext>
            </a:extLst>
          </p:cNvPr>
          <p:cNvGraphicFramePr>
            <a:graphicFrameLocks noChangeAspect="1"/>
          </p:cNvGraphicFramePr>
          <p:nvPr/>
        </p:nvGraphicFramePr>
        <p:xfrm>
          <a:off x="7723188" y="3286125"/>
          <a:ext cx="1639887" cy="333375"/>
        </p:xfrm>
        <a:graphic>
          <a:graphicData uri="http://schemas.openxmlformats.org/presentationml/2006/ole">
            <mc:AlternateContent xmlns:mc="http://schemas.openxmlformats.org/markup-compatibility/2006">
              <mc:Choice xmlns:v="urn:schemas-microsoft-com:vml" Requires="v">
                <p:oleObj name="Equation" r:id="rId10" imgW="1002865" imgH="203112" progId="Equation.DSMT4">
                  <p:embed/>
                </p:oleObj>
              </mc:Choice>
              <mc:Fallback>
                <p:oleObj name="Equation" r:id="rId10" imgW="1002865" imgH="203112" progId="Equation.DSMT4">
                  <p:embed/>
                  <p:pic>
                    <p:nvPicPr>
                      <p:cNvPr id="20" name="Object 2">
                        <a:extLst>
                          <a:ext uri="{FF2B5EF4-FFF2-40B4-BE49-F238E27FC236}">
                            <a16:creationId xmlns:a16="http://schemas.microsoft.com/office/drawing/2014/main" id="{46DDBA38-84AB-6F9E-7C8C-5ED914E765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3188" y="3286125"/>
                        <a:ext cx="16398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
            <a:extLst>
              <a:ext uri="{FF2B5EF4-FFF2-40B4-BE49-F238E27FC236}">
                <a16:creationId xmlns:a16="http://schemas.microsoft.com/office/drawing/2014/main" id="{7E2CFDE4-4773-4780-E57F-6839E7997947}"/>
              </a:ext>
            </a:extLst>
          </p:cNvPr>
          <p:cNvGraphicFramePr>
            <a:graphicFrameLocks noChangeAspect="1"/>
          </p:cNvGraphicFramePr>
          <p:nvPr/>
        </p:nvGraphicFramePr>
        <p:xfrm>
          <a:off x="7680325" y="3671888"/>
          <a:ext cx="1600200" cy="333375"/>
        </p:xfrm>
        <a:graphic>
          <a:graphicData uri="http://schemas.openxmlformats.org/presentationml/2006/ole">
            <mc:AlternateContent xmlns:mc="http://schemas.openxmlformats.org/markup-compatibility/2006">
              <mc:Choice xmlns:v="urn:schemas-microsoft-com:vml" Requires="v">
                <p:oleObj name="Equation" r:id="rId12" imgW="977476" imgH="203112" progId="Equation.DSMT4">
                  <p:embed/>
                </p:oleObj>
              </mc:Choice>
              <mc:Fallback>
                <p:oleObj name="Equation" r:id="rId12" imgW="977476" imgH="203112" progId="Equation.DSMT4">
                  <p:embed/>
                  <p:pic>
                    <p:nvPicPr>
                      <p:cNvPr id="21" name="Object 2">
                        <a:extLst>
                          <a:ext uri="{FF2B5EF4-FFF2-40B4-BE49-F238E27FC236}">
                            <a16:creationId xmlns:a16="http://schemas.microsoft.com/office/drawing/2014/main" id="{7E2CFDE4-4773-4780-E57F-6839E799794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0325" y="3671888"/>
                        <a:ext cx="1600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
            <a:extLst>
              <a:ext uri="{FF2B5EF4-FFF2-40B4-BE49-F238E27FC236}">
                <a16:creationId xmlns:a16="http://schemas.microsoft.com/office/drawing/2014/main" id="{D27F2350-5871-A6C6-1964-6C29FFF4D46F}"/>
              </a:ext>
            </a:extLst>
          </p:cNvPr>
          <p:cNvGraphicFramePr>
            <a:graphicFrameLocks noChangeAspect="1"/>
          </p:cNvGraphicFramePr>
          <p:nvPr/>
        </p:nvGraphicFramePr>
        <p:xfrm>
          <a:off x="2135188" y="4278313"/>
          <a:ext cx="1058862" cy="374650"/>
        </p:xfrm>
        <a:graphic>
          <a:graphicData uri="http://schemas.openxmlformats.org/presentationml/2006/ole">
            <mc:AlternateContent xmlns:mc="http://schemas.openxmlformats.org/markup-compatibility/2006">
              <mc:Choice xmlns:v="urn:schemas-microsoft-com:vml" Requires="v">
                <p:oleObj name="Equation" r:id="rId14" imgW="647700" imgH="228600" progId="Equation.DSMT4">
                  <p:embed/>
                </p:oleObj>
              </mc:Choice>
              <mc:Fallback>
                <p:oleObj name="Equation" r:id="rId14" imgW="647700" imgH="228600" progId="Equation.DSMT4">
                  <p:embed/>
                  <p:pic>
                    <p:nvPicPr>
                      <p:cNvPr id="22" name="Object 2">
                        <a:extLst>
                          <a:ext uri="{FF2B5EF4-FFF2-40B4-BE49-F238E27FC236}">
                            <a16:creationId xmlns:a16="http://schemas.microsoft.com/office/drawing/2014/main" id="{D27F2350-5871-A6C6-1964-6C29FFF4D46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5188" y="4278313"/>
                        <a:ext cx="10588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4">
            <a:extLst>
              <a:ext uri="{FF2B5EF4-FFF2-40B4-BE49-F238E27FC236}">
                <a16:creationId xmlns:a16="http://schemas.microsoft.com/office/drawing/2014/main" id="{CA6DCAE4-16BF-2EF9-633D-2AC46004BAED}"/>
              </a:ext>
            </a:extLst>
          </p:cNvPr>
          <p:cNvGraphicFramePr>
            <a:graphicFrameLocks noChangeAspect="1"/>
          </p:cNvGraphicFramePr>
          <p:nvPr/>
        </p:nvGraphicFramePr>
        <p:xfrm>
          <a:off x="5414963" y="4149725"/>
          <a:ext cx="1616075" cy="538163"/>
        </p:xfrm>
        <a:graphic>
          <a:graphicData uri="http://schemas.openxmlformats.org/presentationml/2006/ole">
            <mc:AlternateContent xmlns:mc="http://schemas.openxmlformats.org/markup-compatibility/2006">
              <mc:Choice xmlns:v="urn:schemas-microsoft-com:vml" Requires="v">
                <p:oleObj name="Equation" r:id="rId16" imgW="876300" imgH="292100" progId="Equation.DSMT4">
                  <p:embed/>
                </p:oleObj>
              </mc:Choice>
              <mc:Fallback>
                <p:oleObj name="Equation" r:id="rId16" imgW="876300" imgH="292100" progId="Equation.DSMT4">
                  <p:embed/>
                  <p:pic>
                    <p:nvPicPr>
                      <p:cNvPr id="23" name="Object 4">
                        <a:extLst>
                          <a:ext uri="{FF2B5EF4-FFF2-40B4-BE49-F238E27FC236}">
                            <a16:creationId xmlns:a16="http://schemas.microsoft.com/office/drawing/2014/main" id="{CA6DCAE4-16BF-2EF9-633D-2AC46004BAE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14963" y="4149725"/>
                        <a:ext cx="1616075"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
            <a:extLst>
              <a:ext uri="{FF2B5EF4-FFF2-40B4-BE49-F238E27FC236}">
                <a16:creationId xmlns:a16="http://schemas.microsoft.com/office/drawing/2014/main" id="{CA58638E-A0F1-8362-8739-0415B8A4D9F1}"/>
              </a:ext>
            </a:extLst>
          </p:cNvPr>
          <p:cNvGraphicFramePr>
            <a:graphicFrameLocks noChangeAspect="1"/>
          </p:cNvGraphicFramePr>
          <p:nvPr/>
        </p:nvGraphicFramePr>
        <p:xfrm>
          <a:off x="2574925" y="4687888"/>
          <a:ext cx="1266825" cy="290512"/>
        </p:xfrm>
        <a:graphic>
          <a:graphicData uri="http://schemas.openxmlformats.org/presentationml/2006/ole">
            <mc:AlternateContent xmlns:mc="http://schemas.openxmlformats.org/markup-compatibility/2006">
              <mc:Choice xmlns:v="urn:schemas-microsoft-com:vml" Requires="v">
                <p:oleObj name="Equation" r:id="rId18" imgW="774028" imgH="177646" progId="Equation.DSMT4">
                  <p:embed/>
                </p:oleObj>
              </mc:Choice>
              <mc:Fallback>
                <p:oleObj name="Equation" r:id="rId18" imgW="774028" imgH="177646" progId="Equation.DSMT4">
                  <p:embed/>
                  <p:pic>
                    <p:nvPicPr>
                      <p:cNvPr id="24" name="Object 2">
                        <a:extLst>
                          <a:ext uri="{FF2B5EF4-FFF2-40B4-BE49-F238E27FC236}">
                            <a16:creationId xmlns:a16="http://schemas.microsoft.com/office/drawing/2014/main" id="{CA58638E-A0F1-8362-8739-0415B8A4D9F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74925" y="4687888"/>
                        <a:ext cx="12668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
            <a:extLst>
              <a:ext uri="{FF2B5EF4-FFF2-40B4-BE49-F238E27FC236}">
                <a16:creationId xmlns:a16="http://schemas.microsoft.com/office/drawing/2014/main" id="{6B375FCD-0A3F-B9DD-9760-84856381C36F}"/>
              </a:ext>
            </a:extLst>
          </p:cNvPr>
          <p:cNvGraphicFramePr>
            <a:graphicFrameLocks noChangeAspect="1"/>
          </p:cNvGraphicFramePr>
          <p:nvPr/>
        </p:nvGraphicFramePr>
        <p:xfrm>
          <a:off x="2566988" y="5121275"/>
          <a:ext cx="1368425" cy="331788"/>
        </p:xfrm>
        <a:graphic>
          <a:graphicData uri="http://schemas.openxmlformats.org/presentationml/2006/ole">
            <mc:AlternateContent xmlns:mc="http://schemas.openxmlformats.org/markup-compatibility/2006">
              <mc:Choice xmlns:v="urn:schemas-microsoft-com:vml" Requires="v">
                <p:oleObj name="Equation" r:id="rId20" imgW="837836" imgH="203112" progId="Equation.DSMT4">
                  <p:embed/>
                </p:oleObj>
              </mc:Choice>
              <mc:Fallback>
                <p:oleObj name="Equation" r:id="rId20" imgW="837836" imgH="203112" progId="Equation.DSMT4">
                  <p:embed/>
                  <p:pic>
                    <p:nvPicPr>
                      <p:cNvPr id="25" name="Object 2">
                        <a:extLst>
                          <a:ext uri="{FF2B5EF4-FFF2-40B4-BE49-F238E27FC236}">
                            <a16:creationId xmlns:a16="http://schemas.microsoft.com/office/drawing/2014/main" id="{6B375FCD-0A3F-B9DD-9760-84856381C36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66988" y="5121275"/>
                        <a:ext cx="13684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4">
            <a:extLst>
              <a:ext uri="{FF2B5EF4-FFF2-40B4-BE49-F238E27FC236}">
                <a16:creationId xmlns:a16="http://schemas.microsoft.com/office/drawing/2014/main" id="{D3B10C7D-7525-B66C-88D0-B543206ECB33}"/>
              </a:ext>
            </a:extLst>
          </p:cNvPr>
          <p:cNvGraphicFramePr>
            <a:graphicFrameLocks noChangeAspect="1"/>
          </p:cNvGraphicFramePr>
          <p:nvPr/>
        </p:nvGraphicFramePr>
        <p:xfrm>
          <a:off x="5445125" y="4654550"/>
          <a:ext cx="2809875" cy="538163"/>
        </p:xfrm>
        <a:graphic>
          <a:graphicData uri="http://schemas.openxmlformats.org/presentationml/2006/ole">
            <mc:AlternateContent xmlns:mc="http://schemas.openxmlformats.org/markup-compatibility/2006">
              <mc:Choice xmlns:v="urn:schemas-microsoft-com:vml" Requires="v">
                <p:oleObj name="Equation" r:id="rId22" imgW="1524000" imgH="292100" progId="Equation.DSMT4">
                  <p:embed/>
                </p:oleObj>
              </mc:Choice>
              <mc:Fallback>
                <p:oleObj name="Equation" r:id="rId22" imgW="1524000" imgH="292100" progId="Equation.DSMT4">
                  <p:embed/>
                  <p:pic>
                    <p:nvPicPr>
                      <p:cNvPr id="26" name="Object 4">
                        <a:extLst>
                          <a:ext uri="{FF2B5EF4-FFF2-40B4-BE49-F238E27FC236}">
                            <a16:creationId xmlns:a16="http://schemas.microsoft.com/office/drawing/2014/main" id="{D3B10C7D-7525-B66C-88D0-B543206ECB3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45125" y="4654550"/>
                        <a:ext cx="2809875"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4">
            <a:extLst>
              <a:ext uri="{FF2B5EF4-FFF2-40B4-BE49-F238E27FC236}">
                <a16:creationId xmlns:a16="http://schemas.microsoft.com/office/drawing/2014/main" id="{6A77884C-E770-D3E6-9066-CAC43F79CD91}"/>
              </a:ext>
            </a:extLst>
          </p:cNvPr>
          <p:cNvGraphicFramePr>
            <a:graphicFrameLocks noChangeAspect="1"/>
          </p:cNvGraphicFramePr>
          <p:nvPr/>
        </p:nvGraphicFramePr>
        <p:xfrm>
          <a:off x="8183563" y="4721225"/>
          <a:ext cx="1971675" cy="400050"/>
        </p:xfrm>
        <a:graphic>
          <a:graphicData uri="http://schemas.openxmlformats.org/presentationml/2006/ole">
            <mc:AlternateContent xmlns:mc="http://schemas.openxmlformats.org/markup-compatibility/2006">
              <mc:Choice xmlns:v="urn:schemas-microsoft-com:vml" Requires="v">
                <p:oleObj name="Equation" r:id="rId24" imgW="875920" imgH="177723" progId="Equation.DSMT4">
                  <p:embed/>
                </p:oleObj>
              </mc:Choice>
              <mc:Fallback>
                <p:oleObj name="Equation" r:id="rId24" imgW="875920" imgH="177723" progId="Equation.DSMT4">
                  <p:embed/>
                  <p:pic>
                    <p:nvPicPr>
                      <p:cNvPr id="27" name="Object 4">
                        <a:extLst>
                          <a:ext uri="{FF2B5EF4-FFF2-40B4-BE49-F238E27FC236}">
                            <a16:creationId xmlns:a16="http://schemas.microsoft.com/office/drawing/2014/main" id="{6A77884C-E770-D3E6-9066-CAC43F79CD9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183563" y="4721225"/>
                        <a:ext cx="19716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4">
            <a:extLst>
              <a:ext uri="{FF2B5EF4-FFF2-40B4-BE49-F238E27FC236}">
                <a16:creationId xmlns:a16="http://schemas.microsoft.com/office/drawing/2014/main" id="{6839FEDE-2B99-91E6-840E-FBA8710F7FF4}"/>
              </a:ext>
            </a:extLst>
          </p:cNvPr>
          <p:cNvGraphicFramePr>
            <a:graphicFrameLocks noChangeAspect="1"/>
          </p:cNvGraphicFramePr>
          <p:nvPr/>
        </p:nvGraphicFramePr>
        <p:xfrm>
          <a:off x="844550" y="5588000"/>
          <a:ext cx="1727200" cy="479425"/>
        </p:xfrm>
        <a:graphic>
          <a:graphicData uri="http://schemas.openxmlformats.org/presentationml/2006/ole">
            <mc:AlternateContent xmlns:mc="http://schemas.openxmlformats.org/markup-compatibility/2006">
              <mc:Choice xmlns:v="urn:schemas-microsoft-com:vml" Requires="v">
                <p:oleObj name="Equation" r:id="rId26" imgW="914400" imgH="254000" progId="Equation.DSMT4">
                  <p:embed/>
                </p:oleObj>
              </mc:Choice>
              <mc:Fallback>
                <p:oleObj name="Equation" r:id="rId26" imgW="914400" imgH="254000" progId="Equation.DSMT4">
                  <p:embed/>
                  <p:pic>
                    <p:nvPicPr>
                      <p:cNvPr id="28" name="Object 4">
                        <a:extLst>
                          <a:ext uri="{FF2B5EF4-FFF2-40B4-BE49-F238E27FC236}">
                            <a16:creationId xmlns:a16="http://schemas.microsoft.com/office/drawing/2014/main" id="{6839FEDE-2B99-91E6-840E-FBA8710F7FF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44550" y="5588000"/>
                        <a:ext cx="17272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4">
            <a:extLst>
              <a:ext uri="{FF2B5EF4-FFF2-40B4-BE49-F238E27FC236}">
                <a16:creationId xmlns:a16="http://schemas.microsoft.com/office/drawing/2014/main" id="{2A74E536-9468-E60E-B290-BED36050B127}"/>
              </a:ext>
            </a:extLst>
          </p:cNvPr>
          <p:cNvGraphicFramePr>
            <a:graphicFrameLocks noChangeAspect="1"/>
          </p:cNvGraphicFramePr>
          <p:nvPr/>
        </p:nvGraphicFramePr>
        <p:xfrm>
          <a:off x="2640013" y="5589588"/>
          <a:ext cx="5043487" cy="479425"/>
        </p:xfrm>
        <a:graphic>
          <a:graphicData uri="http://schemas.openxmlformats.org/presentationml/2006/ole">
            <mc:AlternateContent xmlns:mc="http://schemas.openxmlformats.org/markup-compatibility/2006">
              <mc:Choice xmlns:v="urn:schemas-microsoft-com:vml" Requires="v">
                <p:oleObj name="Equation" r:id="rId28" imgW="2667000" imgH="254000" progId="Equation.DSMT4">
                  <p:embed/>
                </p:oleObj>
              </mc:Choice>
              <mc:Fallback>
                <p:oleObj name="Equation" r:id="rId28" imgW="2667000" imgH="254000" progId="Equation.DSMT4">
                  <p:embed/>
                  <p:pic>
                    <p:nvPicPr>
                      <p:cNvPr id="29" name="Object 4">
                        <a:extLst>
                          <a:ext uri="{FF2B5EF4-FFF2-40B4-BE49-F238E27FC236}">
                            <a16:creationId xmlns:a16="http://schemas.microsoft.com/office/drawing/2014/main" id="{2A74E536-9468-E60E-B290-BED36050B127}"/>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640013" y="5589588"/>
                        <a:ext cx="5043487"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4">
            <a:extLst>
              <a:ext uri="{FF2B5EF4-FFF2-40B4-BE49-F238E27FC236}">
                <a16:creationId xmlns:a16="http://schemas.microsoft.com/office/drawing/2014/main" id="{7A5F959A-FB0A-62D7-6D3E-66ABCDE8C794}"/>
              </a:ext>
            </a:extLst>
          </p:cNvPr>
          <p:cNvGraphicFramePr>
            <a:graphicFrameLocks noChangeAspect="1"/>
          </p:cNvGraphicFramePr>
          <p:nvPr/>
        </p:nvGraphicFramePr>
        <p:xfrm>
          <a:off x="1708150" y="6140450"/>
          <a:ext cx="4683125" cy="479425"/>
        </p:xfrm>
        <a:graphic>
          <a:graphicData uri="http://schemas.openxmlformats.org/presentationml/2006/ole">
            <mc:AlternateContent xmlns:mc="http://schemas.openxmlformats.org/markup-compatibility/2006">
              <mc:Choice xmlns:v="urn:schemas-microsoft-com:vml" Requires="v">
                <p:oleObj name="Equation" r:id="rId30" imgW="2476500" imgH="254000" progId="Equation.DSMT4">
                  <p:embed/>
                </p:oleObj>
              </mc:Choice>
              <mc:Fallback>
                <p:oleObj name="Equation" r:id="rId30" imgW="2476500" imgH="254000" progId="Equation.DSMT4">
                  <p:embed/>
                  <p:pic>
                    <p:nvPicPr>
                      <p:cNvPr id="31" name="Object 4">
                        <a:extLst>
                          <a:ext uri="{FF2B5EF4-FFF2-40B4-BE49-F238E27FC236}">
                            <a16:creationId xmlns:a16="http://schemas.microsoft.com/office/drawing/2014/main" id="{7A5F959A-FB0A-62D7-6D3E-66ABCDE8C794}"/>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708150" y="6140450"/>
                        <a:ext cx="468312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4">
            <a:extLst>
              <a:ext uri="{FF2B5EF4-FFF2-40B4-BE49-F238E27FC236}">
                <a16:creationId xmlns:a16="http://schemas.microsoft.com/office/drawing/2014/main" id="{9D4D6786-5E2E-6379-86E2-3BEE4822D52E}"/>
              </a:ext>
            </a:extLst>
          </p:cNvPr>
          <p:cNvGraphicFramePr>
            <a:graphicFrameLocks noChangeAspect="1"/>
          </p:cNvGraphicFramePr>
          <p:nvPr/>
        </p:nvGraphicFramePr>
        <p:xfrm>
          <a:off x="6388100" y="6140450"/>
          <a:ext cx="1144588" cy="431800"/>
        </p:xfrm>
        <a:graphic>
          <a:graphicData uri="http://schemas.openxmlformats.org/presentationml/2006/ole">
            <mc:AlternateContent xmlns:mc="http://schemas.openxmlformats.org/markup-compatibility/2006">
              <mc:Choice xmlns:v="urn:schemas-microsoft-com:vml" Requires="v">
                <p:oleObj name="Equation" r:id="rId32" imgW="469696" imgH="177723" progId="Equation.DSMT4">
                  <p:embed/>
                </p:oleObj>
              </mc:Choice>
              <mc:Fallback>
                <p:oleObj name="Equation" r:id="rId32" imgW="469696" imgH="177723" progId="Equation.DSMT4">
                  <p:embed/>
                  <p:pic>
                    <p:nvPicPr>
                      <p:cNvPr id="32" name="Object 4">
                        <a:extLst>
                          <a:ext uri="{FF2B5EF4-FFF2-40B4-BE49-F238E27FC236}">
                            <a16:creationId xmlns:a16="http://schemas.microsoft.com/office/drawing/2014/main" id="{9D4D6786-5E2E-6379-86E2-3BEE4822D52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388100" y="6140450"/>
                        <a:ext cx="1144588"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TextBox 29">
            <a:extLst>
              <a:ext uri="{FF2B5EF4-FFF2-40B4-BE49-F238E27FC236}">
                <a16:creationId xmlns:a16="http://schemas.microsoft.com/office/drawing/2014/main" id="{3AEFBC53-6A6D-4BE9-829A-9ED94E8FBA89}"/>
              </a:ext>
            </a:extLst>
          </p:cNvPr>
          <p:cNvSpPr txBox="1"/>
          <p:nvPr/>
        </p:nvSpPr>
        <p:spPr>
          <a:xfrm>
            <a:off x="9409113" y="2420938"/>
            <a:ext cx="2278062" cy="2032000"/>
          </a:xfrm>
          <a:prstGeom prst="rect">
            <a:avLst/>
          </a:prstGeom>
          <a:noFill/>
        </p:spPr>
        <p:txBody>
          <a:bodyPr>
            <a:spAutoFit/>
          </a:bodyPr>
          <a:lstStyle/>
          <a:p>
            <a:pPr eaLnBrk="1" hangingPunct="1">
              <a:defRPr/>
            </a:pPr>
            <a:r>
              <a:rPr lang="en-CA" sz="2100" dirty="0">
                <a:solidFill>
                  <a:srgbClr val="FF0000"/>
                </a:solidFill>
                <a:latin typeface="+mj-lt"/>
                <a:cs typeface="Arial" charset="0"/>
              </a:rPr>
              <a:t>So, yes we can use a normal distribution to approximate the binomial prob. distribution</a:t>
            </a:r>
          </a:p>
        </p:txBody>
      </p:sp>
      <p:sp>
        <p:nvSpPr>
          <p:cNvPr id="33" name="TextBox 32">
            <a:extLst>
              <a:ext uri="{FF2B5EF4-FFF2-40B4-BE49-F238E27FC236}">
                <a16:creationId xmlns:a16="http://schemas.microsoft.com/office/drawing/2014/main" id="{AC0E7BAB-8D42-4550-98DD-C1AF610E5D36}"/>
              </a:ext>
            </a:extLst>
          </p:cNvPr>
          <p:cNvSpPr txBox="1"/>
          <p:nvPr/>
        </p:nvSpPr>
        <p:spPr>
          <a:xfrm>
            <a:off x="7896225" y="5661025"/>
            <a:ext cx="2952750" cy="738188"/>
          </a:xfrm>
          <a:prstGeom prst="rect">
            <a:avLst/>
          </a:prstGeom>
          <a:noFill/>
        </p:spPr>
        <p:txBody>
          <a:bodyPr>
            <a:spAutoFit/>
          </a:bodyPr>
          <a:lstStyle/>
          <a:p>
            <a:pPr eaLnBrk="1" hangingPunct="1">
              <a:defRPr/>
            </a:pPr>
            <a:r>
              <a:rPr lang="en-CA" sz="2100" dirty="0">
                <a:solidFill>
                  <a:srgbClr val="FF0000"/>
                </a:solidFill>
                <a:latin typeface="+mj-lt"/>
                <a:cs typeface="Arial" charset="0"/>
              </a:rPr>
              <a:t>The probabilities are off by a tiny bit….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7" dur="5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22" dur="500"/>
                                        <p:tgtEl>
                                          <p:spTgt spid="23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27" dur="500"/>
                                        <p:tgtEl>
                                          <p:spTgt spid="235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linds(horizontal)">
                                      <p:cBhvr>
                                        <p:cTn id="67" dur="500"/>
                                        <p:tgtEl>
                                          <p:spTgt spid="2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linds(horizontal)">
                                      <p:cBhvr>
                                        <p:cTn id="77" dur="500"/>
                                        <p:tgtEl>
                                          <p:spTgt spid="2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linds(horizontal)">
                                      <p:cBhvr>
                                        <p:cTn id="82" dur="500"/>
                                        <p:tgtEl>
                                          <p:spTgt spid="2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linds(horizontal)">
                                      <p:cBhvr>
                                        <p:cTn id="87" dur="500"/>
                                        <p:tgtEl>
                                          <p:spTgt spid="26"/>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blinds(horizontal)">
                                      <p:cBhvr>
                                        <p:cTn id="92" dur="500"/>
                                        <p:tgtEl>
                                          <p:spTgt spid="27"/>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blinds(horizontal)">
                                      <p:cBhvr>
                                        <p:cTn id="97" dur="500"/>
                                        <p:tgtEl>
                                          <p:spTgt spid="2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blinds(horizontal)">
                                      <p:cBhvr>
                                        <p:cTn id="102" dur="500"/>
                                        <p:tgtEl>
                                          <p:spTgt spid="2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blinds(horizontal)">
                                      <p:cBhvr>
                                        <p:cTn id="107" dur="500"/>
                                        <p:tgtEl>
                                          <p:spTgt spid="3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blinds(horizontal)">
                                      <p:cBhvr>
                                        <p:cTn id="112" dur="500"/>
                                        <p:tgtEl>
                                          <p:spTgt spid="3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blinds(horizontal)">
                                      <p:cBhvr>
                                        <p:cTn id="1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6182B6D8-869D-87CE-6277-107AF8059256}"/>
              </a:ext>
            </a:extLst>
          </p:cNvPr>
          <p:cNvSpPr>
            <a:spLocks noGrp="1"/>
          </p:cNvSpPr>
          <p:nvPr>
            <p:ph sz="quarter" idx="1"/>
          </p:nvPr>
        </p:nvSpPr>
        <p:spPr>
          <a:xfrm>
            <a:off x="1774825" y="188913"/>
            <a:ext cx="8075613" cy="388937"/>
          </a:xfrm>
        </p:spPr>
        <p:txBody>
          <a:bodyPr/>
          <a:lstStyle/>
          <a:p>
            <a:pPr>
              <a:buFont typeface="Wingdings" panose="05000000000000000000" pitchFamily="2" charset="2"/>
              <a:buNone/>
            </a:pPr>
            <a:r>
              <a:rPr lang="en-CA" altLang="en-US"/>
              <a:t>Binomial Distribution    vs       Normal Distribution</a:t>
            </a:r>
          </a:p>
        </p:txBody>
      </p:sp>
      <p:pic>
        <p:nvPicPr>
          <p:cNvPr id="32771" name="Picture 2">
            <a:extLst>
              <a:ext uri="{FF2B5EF4-FFF2-40B4-BE49-F238E27FC236}">
                <a16:creationId xmlns:a16="http://schemas.microsoft.com/office/drawing/2014/main" id="{F0FAAC0C-639E-CE1F-22C1-567AB9EE4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765175"/>
            <a:ext cx="31146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a:extLst>
              <a:ext uri="{FF2B5EF4-FFF2-40B4-BE49-F238E27FC236}">
                <a16:creationId xmlns:a16="http://schemas.microsoft.com/office/drawing/2014/main" id="{9386BB39-6B11-1D9E-F7C4-0CA2D5A242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620713"/>
            <a:ext cx="32829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a16="http://schemas.microsoft.com/office/drawing/2014/main" id="{2AB6940C-BE83-D9FC-DAFC-D3C0F18196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2997200"/>
            <a:ext cx="33083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a:extLst>
              <a:ext uri="{FF2B5EF4-FFF2-40B4-BE49-F238E27FC236}">
                <a16:creationId xmlns:a16="http://schemas.microsoft.com/office/drawing/2014/main" id="{5B87EDE0-C6BD-441F-3E1D-43E3D38338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7438" y="2997200"/>
            <a:ext cx="29527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8">
            <a:extLst>
              <a:ext uri="{FF2B5EF4-FFF2-40B4-BE49-F238E27FC236}">
                <a16:creationId xmlns:a16="http://schemas.microsoft.com/office/drawing/2014/main" id="{380CFB84-132D-256E-49E6-FFD5BC85CA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500" y="4959350"/>
            <a:ext cx="165735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BDA4A26C-8A4D-4F95-B463-11EF9F524038}"/>
              </a:ext>
            </a:extLst>
          </p:cNvPr>
          <p:cNvSpPr>
            <a:spLocks noGrp="1" noChangeArrowheads="1"/>
          </p:cNvSpPr>
          <p:nvPr>
            <p:ph sz="quarter" idx="1"/>
          </p:nvPr>
        </p:nvSpPr>
        <p:spPr>
          <a:xfrm>
            <a:off x="263525" y="115888"/>
            <a:ext cx="11593513" cy="5356225"/>
          </a:xfrm>
        </p:spPr>
        <p:txBody>
          <a:bodyPr anchor="ctr">
            <a:spAutoFit/>
          </a:bodyPr>
          <a:lstStyle/>
          <a:p>
            <a:pPr marL="0" indent="0">
              <a:spcBef>
                <a:spcPct val="0"/>
              </a:spcBef>
              <a:buClrTx/>
              <a:buSzTx/>
              <a:buFont typeface="Wingdings" panose="05000000000000000000" pitchFamily="2" charset="2"/>
              <a:buNone/>
              <a:defRPr/>
            </a:pPr>
            <a:r>
              <a:rPr lang="en-US" sz="2200" dirty="0"/>
              <a:t>Ex:  “What do you think is the ideal number of children for a family to have?” A Gallup poll asked this question to 1006 randomly chosen adults.  Almost half (49%) thought two children was ideal. Suppose that </a:t>
            </a:r>
            <a:r>
              <a:rPr lang="en-US" sz="2200" i="1" dirty="0"/>
              <a:t>p</a:t>
            </a:r>
            <a:r>
              <a:rPr lang="en-US" sz="2200" dirty="0"/>
              <a:t> = 0.49 is exactly true for the population of all adults.  Let X = number of adults who thought that two children was ideal.</a:t>
            </a:r>
            <a:br>
              <a:rPr lang="en-US" sz="2200" dirty="0"/>
            </a:br>
            <a:endParaRPr lang="en-US" sz="2200" dirty="0"/>
          </a:p>
          <a:p>
            <a:pPr marL="342900" indent="-342900">
              <a:spcBef>
                <a:spcPct val="0"/>
              </a:spcBef>
              <a:buClrTx/>
              <a:buSzTx/>
              <a:buFont typeface="Wingdings" panose="05000000000000000000" pitchFamily="2" charset="2"/>
              <a:buAutoNum type="alphaLcParenR"/>
              <a:defRPr/>
            </a:pPr>
            <a:r>
              <a:rPr lang="en-US" sz="2100" dirty="0"/>
              <a:t>Is “X” binomial?  Check the four conditions for a binomial setting</a:t>
            </a:r>
          </a:p>
          <a:p>
            <a:pPr marL="342900" indent="-342900">
              <a:spcBef>
                <a:spcPct val="0"/>
              </a:spcBef>
              <a:buClrTx/>
              <a:buSzTx/>
              <a:buFont typeface="Wingdings" panose="05000000000000000000" pitchFamily="2" charset="2"/>
              <a:buAutoNum type="alphaLcParenR"/>
              <a:defRPr/>
            </a:pPr>
            <a:r>
              <a:rPr lang="en-US" sz="2100" dirty="0"/>
              <a:t>Find the mean and standard deviation of X.</a:t>
            </a:r>
          </a:p>
          <a:p>
            <a:pPr marL="342900" indent="-342900">
              <a:spcBef>
                <a:spcPct val="0"/>
              </a:spcBef>
              <a:buClrTx/>
              <a:buSzTx/>
              <a:buFont typeface="Wingdings" panose="05000000000000000000" pitchFamily="2" charset="2"/>
              <a:buAutoNum type="alphaLcParenR"/>
              <a:defRPr/>
            </a:pPr>
            <a:r>
              <a:rPr lang="en-US" sz="2100" dirty="0"/>
              <a:t>the probability that X = 493.</a:t>
            </a:r>
          </a:p>
          <a:p>
            <a:pPr marL="342900" indent="-342900">
              <a:spcBef>
                <a:spcPct val="0"/>
              </a:spcBef>
              <a:buClrTx/>
              <a:buSzTx/>
              <a:buFont typeface="Wingdings" panose="05000000000000000000" pitchFamily="2" charset="2"/>
              <a:buAutoNum type="alphaLcParenR"/>
              <a:defRPr/>
            </a:pPr>
            <a:r>
              <a:rPr lang="en-US" sz="2100" dirty="0"/>
              <a:t>Find the probability that X is within two standard deviations of the mean</a:t>
            </a:r>
          </a:p>
          <a:p>
            <a:pPr marL="342900" indent="-342900">
              <a:spcBef>
                <a:spcPct val="0"/>
              </a:spcBef>
              <a:buClrTx/>
              <a:buSzTx/>
              <a:buFont typeface="Wingdings" panose="05000000000000000000" pitchFamily="2" charset="2"/>
              <a:buAutoNum type="alphaLcParenR"/>
              <a:defRPr/>
            </a:pPr>
            <a:r>
              <a:rPr lang="en-US" sz="2100" dirty="0"/>
              <a:t>Describe the distribution of the binomial random variable X.</a:t>
            </a:r>
          </a:p>
          <a:p>
            <a:pPr marL="342900" indent="-342900">
              <a:spcBef>
                <a:spcPct val="0"/>
              </a:spcBef>
              <a:buClrTx/>
              <a:buSzTx/>
              <a:buFont typeface="Wingdings" panose="05000000000000000000" pitchFamily="2" charset="2"/>
              <a:buAutoNum type="alphaLcParenR"/>
              <a:defRPr/>
            </a:pPr>
            <a:r>
              <a:rPr lang="en-US" sz="2100" dirty="0"/>
              <a:t>Are the conditions met to use a normal approximation? Justify: </a:t>
            </a:r>
          </a:p>
          <a:p>
            <a:pPr marL="342900" indent="-342900">
              <a:spcBef>
                <a:spcPct val="0"/>
              </a:spcBef>
              <a:buClrTx/>
              <a:buSzTx/>
              <a:buFont typeface="Wingdings" panose="05000000000000000000" pitchFamily="2" charset="2"/>
              <a:buAutoNum type="alphaLcParenR"/>
              <a:defRPr/>
            </a:pPr>
            <a:r>
              <a:rPr lang="en-US" sz="2100" dirty="0"/>
              <a:t>Use the Normal approximation to find the area between X = 461 and X = 525.  what does this area represent?</a:t>
            </a:r>
          </a:p>
          <a:p>
            <a:pPr marL="342900" indent="-342900">
              <a:spcBef>
                <a:spcPct val="0"/>
              </a:spcBef>
              <a:buClrTx/>
              <a:buSzTx/>
              <a:buFont typeface="Wingdings" panose="05000000000000000000" pitchFamily="2" charset="2"/>
              <a:buAutoNum type="alphaLcParenR"/>
              <a:defRPr/>
            </a:pPr>
            <a:r>
              <a:rPr lang="en-US" sz="2100" dirty="0"/>
              <a:t>The results in Questions 4 and 7 should be extremely close.  </a:t>
            </a:r>
            <a:br>
              <a:rPr lang="en-US" sz="2100" dirty="0"/>
            </a:br>
            <a:r>
              <a:rPr lang="en-US" sz="2100" dirty="0"/>
              <a:t>Why would this be so?</a:t>
            </a:r>
            <a:endParaRPr lang="en-CA" sz="2100" dirty="0"/>
          </a:p>
          <a:p>
            <a:pPr marL="0" indent="0">
              <a:spcBef>
                <a:spcPct val="0"/>
              </a:spcBef>
              <a:buClrTx/>
              <a:buSzTx/>
              <a:buFont typeface="Wingdings" panose="05000000000000000000" pitchFamily="2" charset="2"/>
              <a:buNone/>
              <a:defRPr/>
            </a:pPr>
            <a:endParaRPr lang="en-US" sz="2200" dirty="0">
              <a:latin typeface="Arial" pitchFamily="34" charset="0"/>
              <a:cs typeface="Arial" pitchFamily="34" charset="0"/>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27E15D11-5273-8772-2ACD-16D066826BB7}"/>
              </a:ext>
            </a:extLst>
          </p:cNvPr>
          <p:cNvSpPr>
            <a:spLocks noGrp="1"/>
          </p:cNvSpPr>
          <p:nvPr>
            <p:ph sz="quarter" idx="1"/>
          </p:nvPr>
        </p:nvSpPr>
        <p:spPr>
          <a:xfrm>
            <a:off x="334963" y="188913"/>
            <a:ext cx="11233150" cy="6213475"/>
          </a:xfrm>
        </p:spPr>
        <p:txBody>
          <a:bodyPr/>
          <a:lstStyle/>
          <a:p>
            <a:pPr>
              <a:buFont typeface="Wingdings" panose="05000000000000000000" pitchFamily="2" charset="2"/>
              <a:buNone/>
            </a:pPr>
            <a:r>
              <a:rPr lang="en-CA" altLang="en-US" sz="2000">
                <a:solidFill>
                  <a:srgbClr val="FF0000"/>
                </a:solidFill>
              </a:rPr>
              <a:t>a)There are two outcomes: Thinking that two children is ideal (success) and not thinking two children is ideal (Failure).  The probability of success (0.49) is the same for each trial.  The trials are independent, and there is a fixed number of trials (1006)</a:t>
            </a:r>
          </a:p>
          <a:p>
            <a:pPr>
              <a:buFont typeface="Wingdings" panose="05000000000000000000" pitchFamily="2" charset="2"/>
              <a:buNone/>
            </a:pPr>
            <a:r>
              <a:rPr lang="en-CA" altLang="en-US" sz="2100"/>
              <a:t>b) </a:t>
            </a:r>
          </a:p>
          <a:p>
            <a:pPr>
              <a:buFont typeface="Wingdings" panose="05000000000000000000" pitchFamily="2" charset="2"/>
              <a:buNone/>
            </a:pPr>
            <a:endParaRPr lang="en-CA" altLang="en-US" sz="2100"/>
          </a:p>
          <a:p>
            <a:pPr>
              <a:buFont typeface="Wingdings" panose="05000000000000000000" pitchFamily="2" charset="2"/>
              <a:buNone/>
            </a:pPr>
            <a:endParaRPr lang="en-CA" altLang="en-US" sz="2100"/>
          </a:p>
          <a:p>
            <a:pPr>
              <a:buFont typeface="Wingdings" panose="05000000000000000000" pitchFamily="2" charset="2"/>
              <a:buNone/>
            </a:pPr>
            <a:r>
              <a:rPr lang="en-CA" altLang="en-US" sz="2100"/>
              <a:t>c) </a:t>
            </a:r>
          </a:p>
          <a:p>
            <a:pPr>
              <a:buFont typeface="Wingdings" panose="05000000000000000000" pitchFamily="2" charset="2"/>
              <a:buNone/>
            </a:pPr>
            <a:r>
              <a:rPr lang="en-CA" altLang="en-US" sz="2100"/>
              <a:t>d) </a:t>
            </a:r>
          </a:p>
          <a:p>
            <a:pPr>
              <a:buFont typeface="Wingdings" panose="05000000000000000000" pitchFamily="2" charset="2"/>
              <a:buNone/>
            </a:pPr>
            <a:endParaRPr lang="en-CA" altLang="en-US" sz="2100"/>
          </a:p>
          <a:p>
            <a:pPr>
              <a:buFont typeface="Wingdings" panose="05000000000000000000" pitchFamily="2" charset="2"/>
              <a:buNone/>
            </a:pPr>
            <a:endParaRPr lang="en-CA" altLang="en-US" sz="2100"/>
          </a:p>
          <a:p>
            <a:pPr>
              <a:buFont typeface="Wingdings" panose="05000000000000000000" pitchFamily="2" charset="2"/>
              <a:buNone/>
            </a:pPr>
            <a:r>
              <a:rPr lang="en-CA" altLang="en-US" sz="2100"/>
              <a:t>e) The binomial distribution is approximately normal with a mean of 492.94 and a standard deviation of 15.856</a:t>
            </a:r>
          </a:p>
          <a:p>
            <a:pPr>
              <a:buFont typeface="Wingdings" panose="05000000000000000000" pitchFamily="2" charset="2"/>
              <a:buNone/>
            </a:pPr>
            <a:r>
              <a:rPr lang="en-CA" altLang="en-US" sz="2100"/>
              <a:t>f) </a:t>
            </a:r>
          </a:p>
          <a:p>
            <a:pPr>
              <a:buFont typeface="Wingdings" panose="05000000000000000000" pitchFamily="2" charset="2"/>
              <a:buNone/>
            </a:pPr>
            <a:endParaRPr lang="en-CA" altLang="en-US" sz="2100"/>
          </a:p>
          <a:p>
            <a:pPr>
              <a:buFont typeface="Wingdings" panose="05000000000000000000" pitchFamily="2" charset="2"/>
              <a:buNone/>
            </a:pPr>
            <a:endParaRPr lang="en-CA" altLang="en-US" sz="2100"/>
          </a:p>
          <a:p>
            <a:pPr>
              <a:buFont typeface="Wingdings" panose="05000000000000000000" pitchFamily="2" charset="2"/>
              <a:buNone/>
            </a:pPr>
            <a:r>
              <a:rPr lang="en-CA" altLang="en-US" sz="2000"/>
              <a:t>G) Larger sample sizes give better approximations to the normal distribution.  So the Normal approximation estimation will be close to the binomial probability</a:t>
            </a:r>
          </a:p>
        </p:txBody>
      </p:sp>
      <p:graphicFrame>
        <p:nvGraphicFramePr>
          <p:cNvPr id="3074" name="Object 2">
            <a:extLst>
              <a:ext uri="{FF2B5EF4-FFF2-40B4-BE49-F238E27FC236}">
                <a16:creationId xmlns:a16="http://schemas.microsoft.com/office/drawing/2014/main" id="{DF82DDE6-CED8-B565-6712-7696DDE3F500}"/>
              </a:ext>
            </a:extLst>
          </p:cNvPr>
          <p:cNvGraphicFramePr>
            <a:graphicFrameLocks noChangeAspect="1"/>
          </p:cNvGraphicFramePr>
          <p:nvPr/>
        </p:nvGraphicFramePr>
        <p:xfrm>
          <a:off x="1116013" y="1209675"/>
          <a:ext cx="2062162" cy="458788"/>
        </p:xfrm>
        <a:graphic>
          <a:graphicData uri="http://schemas.openxmlformats.org/presentationml/2006/ole">
            <mc:AlternateContent xmlns:mc="http://schemas.openxmlformats.org/markup-compatibility/2006">
              <mc:Choice xmlns:v="urn:schemas-microsoft-com:vml" Requires="v">
                <p:oleObj name="Equation" r:id="rId4" imgW="1143000" imgH="254000" progId="Equation.DSMT4">
                  <p:embed/>
                </p:oleObj>
              </mc:Choice>
              <mc:Fallback>
                <p:oleObj name="Equation" r:id="rId4" imgW="1143000" imgH="254000" progId="Equation.DSMT4">
                  <p:embed/>
                  <p:pic>
                    <p:nvPicPr>
                      <p:cNvPr id="3074" name="Object 2">
                        <a:extLst>
                          <a:ext uri="{FF2B5EF4-FFF2-40B4-BE49-F238E27FC236}">
                            <a16:creationId xmlns:a16="http://schemas.microsoft.com/office/drawing/2014/main" id="{DF82DDE6-CED8-B565-6712-7696DDE3F5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209675"/>
                        <a:ext cx="206216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4">
            <a:extLst>
              <a:ext uri="{FF2B5EF4-FFF2-40B4-BE49-F238E27FC236}">
                <a16:creationId xmlns:a16="http://schemas.microsoft.com/office/drawing/2014/main" id="{76D6E496-DFB4-E622-B78E-AF67A7F0F2A9}"/>
              </a:ext>
            </a:extLst>
          </p:cNvPr>
          <p:cNvGraphicFramePr>
            <a:graphicFrameLocks noChangeAspect="1"/>
          </p:cNvGraphicFramePr>
          <p:nvPr/>
        </p:nvGraphicFramePr>
        <p:xfrm>
          <a:off x="3871913" y="1196975"/>
          <a:ext cx="2660650" cy="455613"/>
        </p:xfrm>
        <a:graphic>
          <a:graphicData uri="http://schemas.openxmlformats.org/presentationml/2006/ole">
            <mc:AlternateContent xmlns:mc="http://schemas.openxmlformats.org/markup-compatibility/2006">
              <mc:Choice xmlns:v="urn:schemas-microsoft-com:vml" Requires="v">
                <p:oleObj name="Equation" r:id="rId6" imgW="1701800" imgH="292100" progId="Equation.DSMT4">
                  <p:embed/>
                </p:oleObj>
              </mc:Choice>
              <mc:Fallback>
                <p:oleObj name="Equation" r:id="rId6" imgW="1701800" imgH="292100" progId="Equation.DSMT4">
                  <p:embed/>
                  <p:pic>
                    <p:nvPicPr>
                      <p:cNvPr id="3076" name="Object 4">
                        <a:extLst>
                          <a:ext uri="{FF2B5EF4-FFF2-40B4-BE49-F238E27FC236}">
                            <a16:creationId xmlns:a16="http://schemas.microsoft.com/office/drawing/2014/main" id="{76D6E496-DFB4-E622-B78E-AF67A7F0F2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1913" y="1196975"/>
                        <a:ext cx="266065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2">
            <a:extLst>
              <a:ext uri="{FF2B5EF4-FFF2-40B4-BE49-F238E27FC236}">
                <a16:creationId xmlns:a16="http://schemas.microsoft.com/office/drawing/2014/main" id="{360E41A1-614F-8467-850D-E0A2835A38F2}"/>
              </a:ext>
            </a:extLst>
          </p:cNvPr>
          <p:cNvGraphicFramePr>
            <a:graphicFrameLocks noChangeAspect="1"/>
          </p:cNvGraphicFramePr>
          <p:nvPr/>
        </p:nvGraphicFramePr>
        <p:xfrm>
          <a:off x="1109663" y="1700213"/>
          <a:ext cx="1852612" cy="365125"/>
        </p:xfrm>
        <a:graphic>
          <a:graphicData uri="http://schemas.openxmlformats.org/presentationml/2006/ole">
            <mc:AlternateContent xmlns:mc="http://schemas.openxmlformats.org/markup-compatibility/2006">
              <mc:Choice xmlns:v="urn:schemas-microsoft-com:vml" Requires="v">
                <p:oleObj name="Equation" r:id="rId8" imgW="1028254" imgH="203112" progId="Equation.DSMT4">
                  <p:embed/>
                </p:oleObj>
              </mc:Choice>
              <mc:Fallback>
                <p:oleObj name="Equation" r:id="rId8" imgW="1028254" imgH="203112" progId="Equation.DSMT4">
                  <p:embed/>
                  <p:pic>
                    <p:nvPicPr>
                      <p:cNvPr id="11" name="Object 2">
                        <a:extLst>
                          <a:ext uri="{FF2B5EF4-FFF2-40B4-BE49-F238E27FC236}">
                            <a16:creationId xmlns:a16="http://schemas.microsoft.com/office/drawing/2014/main" id="{360E41A1-614F-8467-850D-E0A2835A38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9663" y="1700213"/>
                        <a:ext cx="185261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4">
            <a:extLst>
              <a:ext uri="{FF2B5EF4-FFF2-40B4-BE49-F238E27FC236}">
                <a16:creationId xmlns:a16="http://schemas.microsoft.com/office/drawing/2014/main" id="{8A198F9C-DD86-9C98-B7E9-C5955C93A637}"/>
              </a:ext>
            </a:extLst>
          </p:cNvPr>
          <p:cNvGraphicFramePr>
            <a:graphicFrameLocks noChangeAspect="1"/>
          </p:cNvGraphicFramePr>
          <p:nvPr/>
        </p:nvGraphicFramePr>
        <p:xfrm>
          <a:off x="4186238" y="1628775"/>
          <a:ext cx="1090612" cy="338138"/>
        </p:xfrm>
        <a:graphic>
          <a:graphicData uri="http://schemas.openxmlformats.org/presentationml/2006/ole">
            <mc:AlternateContent xmlns:mc="http://schemas.openxmlformats.org/markup-compatibility/2006">
              <mc:Choice xmlns:v="urn:schemas-microsoft-com:vml" Requires="v">
                <p:oleObj name="Equation" r:id="rId10" imgW="571004" imgH="177646" progId="Equation.DSMT4">
                  <p:embed/>
                </p:oleObj>
              </mc:Choice>
              <mc:Fallback>
                <p:oleObj name="Equation" r:id="rId10" imgW="571004" imgH="177646" progId="Equation.DSMT4">
                  <p:embed/>
                  <p:pic>
                    <p:nvPicPr>
                      <p:cNvPr id="13" name="Object 4">
                        <a:extLst>
                          <a:ext uri="{FF2B5EF4-FFF2-40B4-BE49-F238E27FC236}">
                            <a16:creationId xmlns:a16="http://schemas.microsoft.com/office/drawing/2014/main" id="{8A198F9C-DD86-9C98-B7E9-C5955C93A63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6238" y="1628775"/>
                        <a:ext cx="1090612"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2">
            <a:extLst>
              <a:ext uri="{FF2B5EF4-FFF2-40B4-BE49-F238E27FC236}">
                <a16:creationId xmlns:a16="http://schemas.microsoft.com/office/drawing/2014/main" id="{1F92DEF6-F307-C350-D608-008A15C5D3C7}"/>
              </a:ext>
            </a:extLst>
          </p:cNvPr>
          <p:cNvGraphicFramePr>
            <a:graphicFrameLocks noChangeAspect="1"/>
          </p:cNvGraphicFramePr>
          <p:nvPr/>
        </p:nvGraphicFramePr>
        <p:xfrm>
          <a:off x="1162050" y="2347913"/>
          <a:ext cx="1557338" cy="458787"/>
        </p:xfrm>
        <a:graphic>
          <a:graphicData uri="http://schemas.openxmlformats.org/presentationml/2006/ole">
            <mc:AlternateContent xmlns:mc="http://schemas.openxmlformats.org/markup-compatibility/2006">
              <mc:Choice xmlns:v="urn:schemas-microsoft-com:vml" Requires="v">
                <p:oleObj name="Equation" r:id="rId12" imgW="863225" imgH="253890" progId="Equation.DSMT4">
                  <p:embed/>
                </p:oleObj>
              </mc:Choice>
              <mc:Fallback>
                <p:oleObj name="Equation" r:id="rId12" imgW="863225" imgH="253890" progId="Equation.DSMT4">
                  <p:embed/>
                  <p:pic>
                    <p:nvPicPr>
                      <p:cNvPr id="14" name="Object 2">
                        <a:extLst>
                          <a:ext uri="{FF2B5EF4-FFF2-40B4-BE49-F238E27FC236}">
                            <a16:creationId xmlns:a16="http://schemas.microsoft.com/office/drawing/2014/main" id="{1F92DEF6-F307-C350-D608-008A15C5D3C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2050" y="2347913"/>
                        <a:ext cx="1557338"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2">
            <a:extLst>
              <a:ext uri="{FF2B5EF4-FFF2-40B4-BE49-F238E27FC236}">
                <a16:creationId xmlns:a16="http://schemas.microsoft.com/office/drawing/2014/main" id="{268CA428-EB33-ED88-E797-5148717BC45C}"/>
              </a:ext>
            </a:extLst>
          </p:cNvPr>
          <p:cNvGraphicFramePr>
            <a:graphicFrameLocks noChangeAspect="1"/>
          </p:cNvGraphicFramePr>
          <p:nvPr/>
        </p:nvGraphicFramePr>
        <p:xfrm>
          <a:off x="2724150" y="2347913"/>
          <a:ext cx="3046413" cy="458787"/>
        </p:xfrm>
        <a:graphic>
          <a:graphicData uri="http://schemas.openxmlformats.org/presentationml/2006/ole">
            <mc:AlternateContent xmlns:mc="http://schemas.openxmlformats.org/markup-compatibility/2006">
              <mc:Choice xmlns:v="urn:schemas-microsoft-com:vml" Requires="v">
                <p:oleObj name="Equation" r:id="rId14" imgW="1688367" imgH="253890" progId="Equation.DSMT4">
                  <p:embed/>
                </p:oleObj>
              </mc:Choice>
              <mc:Fallback>
                <p:oleObj name="Equation" r:id="rId14" imgW="1688367" imgH="253890" progId="Equation.DSMT4">
                  <p:embed/>
                  <p:pic>
                    <p:nvPicPr>
                      <p:cNvPr id="15" name="Object 2">
                        <a:extLst>
                          <a:ext uri="{FF2B5EF4-FFF2-40B4-BE49-F238E27FC236}">
                            <a16:creationId xmlns:a16="http://schemas.microsoft.com/office/drawing/2014/main" id="{268CA428-EB33-ED88-E797-5148717BC45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24150" y="2347913"/>
                        <a:ext cx="3046413"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2">
            <a:extLst>
              <a:ext uri="{FF2B5EF4-FFF2-40B4-BE49-F238E27FC236}">
                <a16:creationId xmlns:a16="http://schemas.microsoft.com/office/drawing/2014/main" id="{58638E56-DB18-0C56-0C99-809904EBE064}"/>
              </a:ext>
            </a:extLst>
          </p:cNvPr>
          <p:cNvGraphicFramePr>
            <a:graphicFrameLocks noChangeAspect="1"/>
          </p:cNvGraphicFramePr>
          <p:nvPr/>
        </p:nvGraphicFramePr>
        <p:xfrm>
          <a:off x="5789613" y="2317750"/>
          <a:ext cx="1214437" cy="463550"/>
        </p:xfrm>
        <a:graphic>
          <a:graphicData uri="http://schemas.openxmlformats.org/presentationml/2006/ole">
            <mc:AlternateContent xmlns:mc="http://schemas.openxmlformats.org/markup-compatibility/2006">
              <mc:Choice xmlns:v="urn:schemas-microsoft-com:vml" Requires="v">
                <p:oleObj name="Equation" r:id="rId16" imgW="469696" imgH="177723" progId="Equation.DSMT4">
                  <p:embed/>
                </p:oleObj>
              </mc:Choice>
              <mc:Fallback>
                <p:oleObj name="Equation" r:id="rId16" imgW="469696" imgH="177723" progId="Equation.DSMT4">
                  <p:embed/>
                  <p:pic>
                    <p:nvPicPr>
                      <p:cNvPr id="16" name="Object 2">
                        <a:extLst>
                          <a:ext uri="{FF2B5EF4-FFF2-40B4-BE49-F238E27FC236}">
                            <a16:creationId xmlns:a16="http://schemas.microsoft.com/office/drawing/2014/main" id="{58638E56-DB18-0C56-0C99-809904EBE06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89613" y="2317750"/>
                        <a:ext cx="121443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2">
            <a:extLst>
              <a:ext uri="{FF2B5EF4-FFF2-40B4-BE49-F238E27FC236}">
                <a16:creationId xmlns:a16="http://schemas.microsoft.com/office/drawing/2014/main" id="{D4032461-1F8D-0557-3926-EC54704D4D1B}"/>
              </a:ext>
            </a:extLst>
          </p:cNvPr>
          <p:cNvGraphicFramePr>
            <a:graphicFrameLocks noChangeAspect="1"/>
          </p:cNvGraphicFramePr>
          <p:nvPr/>
        </p:nvGraphicFramePr>
        <p:xfrm>
          <a:off x="1189038" y="2781300"/>
          <a:ext cx="1557337" cy="458788"/>
        </p:xfrm>
        <a:graphic>
          <a:graphicData uri="http://schemas.openxmlformats.org/presentationml/2006/ole">
            <mc:AlternateContent xmlns:mc="http://schemas.openxmlformats.org/markup-compatibility/2006">
              <mc:Choice xmlns:v="urn:schemas-microsoft-com:vml" Requires="v">
                <p:oleObj name="Equation" r:id="rId18" imgW="863225" imgH="253890" progId="Equation.DSMT4">
                  <p:embed/>
                </p:oleObj>
              </mc:Choice>
              <mc:Fallback>
                <p:oleObj name="Equation" r:id="rId18" imgW="863225" imgH="253890" progId="Equation.DSMT4">
                  <p:embed/>
                  <p:pic>
                    <p:nvPicPr>
                      <p:cNvPr id="17" name="Object 2">
                        <a:extLst>
                          <a:ext uri="{FF2B5EF4-FFF2-40B4-BE49-F238E27FC236}">
                            <a16:creationId xmlns:a16="http://schemas.microsoft.com/office/drawing/2014/main" id="{D4032461-1F8D-0557-3926-EC54704D4D1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89038" y="2781300"/>
                        <a:ext cx="1557337"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2">
            <a:extLst>
              <a:ext uri="{FF2B5EF4-FFF2-40B4-BE49-F238E27FC236}">
                <a16:creationId xmlns:a16="http://schemas.microsoft.com/office/drawing/2014/main" id="{D4EF0689-31D4-1B5A-AEF3-DD15033B38A1}"/>
              </a:ext>
            </a:extLst>
          </p:cNvPr>
          <p:cNvGraphicFramePr>
            <a:graphicFrameLocks noChangeAspect="1"/>
          </p:cNvGraphicFramePr>
          <p:nvPr/>
        </p:nvGraphicFramePr>
        <p:xfrm>
          <a:off x="2714625" y="2852738"/>
          <a:ext cx="1831975" cy="322262"/>
        </p:xfrm>
        <a:graphic>
          <a:graphicData uri="http://schemas.openxmlformats.org/presentationml/2006/ole">
            <mc:AlternateContent xmlns:mc="http://schemas.openxmlformats.org/markup-compatibility/2006">
              <mc:Choice xmlns:v="urn:schemas-microsoft-com:vml" Requires="v">
                <p:oleObj name="Equation" r:id="rId20" imgW="1015559" imgH="177723" progId="Equation.DSMT4">
                  <p:embed/>
                </p:oleObj>
              </mc:Choice>
              <mc:Fallback>
                <p:oleObj name="Equation" r:id="rId20" imgW="1015559" imgH="177723" progId="Equation.DSMT4">
                  <p:embed/>
                  <p:pic>
                    <p:nvPicPr>
                      <p:cNvPr id="18" name="Object 2">
                        <a:extLst>
                          <a:ext uri="{FF2B5EF4-FFF2-40B4-BE49-F238E27FC236}">
                            <a16:creationId xmlns:a16="http://schemas.microsoft.com/office/drawing/2014/main" id="{D4EF0689-31D4-1B5A-AEF3-DD15033B38A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14625" y="2852738"/>
                        <a:ext cx="1831975" cy="32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
            <a:extLst>
              <a:ext uri="{FF2B5EF4-FFF2-40B4-BE49-F238E27FC236}">
                <a16:creationId xmlns:a16="http://schemas.microsoft.com/office/drawing/2014/main" id="{54050E87-D4D0-5533-F82D-5616DBD614B4}"/>
              </a:ext>
            </a:extLst>
          </p:cNvPr>
          <p:cNvGraphicFramePr>
            <a:graphicFrameLocks noChangeAspect="1"/>
          </p:cNvGraphicFramePr>
          <p:nvPr/>
        </p:nvGraphicFramePr>
        <p:xfrm>
          <a:off x="550863" y="3330575"/>
          <a:ext cx="3182937" cy="458788"/>
        </p:xfrm>
        <a:graphic>
          <a:graphicData uri="http://schemas.openxmlformats.org/presentationml/2006/ole">
            <mc:AlternateContent xmlns:mc="http://schemas.openxmlformats.org/markup-compatibility/2006">
              <mc:Choice xmlns:v="urn:schemas-microsoft-com:vml" Requires="v">
                <p:oleObj name="Equation" r:id="rId22" imgW="1765300" imgH="254000" progId="Equation.DSMT4">
                  <p:embed/>
                </p:oleObj>
              </mc:Choice>
              <mc:Fallback>
                <p:oleObj name="Equation" r:id="rId22" imgW="1765300" imgH="254000" progId="Equation.DSMT4">
                  <p:embed/>
                  <p:pic>
                    <p:nvPicPr>
                      <p:cNvPr id="2" name="Object 2">
                        <a:extLst>
                          <a:ext uri="{FF2B5EF4-FFF2-40B4-BE49-F238E27FC236}">
                            <a16:creationId xmlns:a16="http://schemas.microsoft.com/office/drawing/2014/main" id="{54050E87-D4D0-5533-F82D-5616DBD614B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0863" y="3330575"/>
                        <a:ext cx="3182937"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a:extLst>
              <a:ext uri="{FF2B5EF4-FFF2-40B4-BE49-F238E27FC236}">
                <a16:creationId xmlns:a16="http://schemas.microsoft.com/office/drawing/2014/main" id="{82FFA7CB-1BFC-C62E-EAA5-21DB537699C6}"/>
              </a:ext>
            </a:extLst>
          </p:cNvPr>
          <p:cNvGraphicFramePr>
            <a:graphicFrameLocks noChangeAspect="1"/>
          </p:cNvGraphicFramePr>
          <p:nvPr/>
        </p:nvGraphicFramePr>
        <p:xfrm>
          <a:off x="3754438" y="3330575"/>
          <a:ext cx="5795962" cy="458788"/>
        </p:xfrm>
        <a:graphic>
          <a:graphicData uri="http://schemas.openxmlformats.org/presentationml/2006/ole">
            <mc:AlternateContent xmlns:mc="http://schemas.openxmlformats.org/markup-compatibility/2006">
              <mc:Choice xmlns:v="urn:schemas-microsoft-com:vml" Requires="v">
                <p:oleObj name="Equation" r:id="rId24" imgW="3213100" imgH="254000" progId="Equation.DSMT4">
                  <p:embed/>
                </p:oleObj>
              </mc:Choice>
              <mc:Fallback>
                <p:oleObj name="Equation" r:id="rId24" imgW="3213100" imgH="254000" progId="Equation.DSMT4">
                  <p:embed/>
                  <p:pic>
                    <p:nvPicPr>
                      <p:cNvPr id="3" name="Object 2">
                        <a:extLst>
                          <a:ext uri="{FF2B5EF4-FFF2-40B4-BE49-F238E27FC236}">
                            <a16:creationId xmlns:a16="http://schemas.microsoft.com/office/drawing/2014/main" id="{82FFA7CB-1BFC-C62E-EAA5-21DB537699C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54438" y="3330575"/>
                        <a:ext cx="579596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2">
            <a:extLst>
              <a:ext uri="{FF2B5EF4-FFF2-40B4-BE49-F238E27FC236}">
                <a16:creationId xmlns:a16="http://schemas.microsoft.com/office/drawing/2014/main" id="{384F3B84-FE31-1CC2-52A1-0B07686FA5DF}"/>
              </a:ext>
            </a:extLst>
          </p:cNvPr>
          <p:cNvGraphicFramePr>
            <a:graphicFrameLocks noChangeAspect="1"/>
          </p:cNvGraphicFramePr>
          <p:nvPr/>
        </p:nvGraphicFramePr>
        <p:xfrm>
          <a:off x="1809750" y="3673475"/>
          <a:ext cx="1800225" cy="331788"/>
        </p:xfrm>
        <a:graphic>
          <a:graphicData uri="http://schemas.openxmlformats.org/presentationml/2006/ole">
            <mc:AlternateContent xmlns:mc="http://schemas.openxmlformats.org/markup-compatibility/2006">
              <mc:Choice xmlns:v="urn:schemas-microsoft-com:vml" Requires="v">
                <p:oleObj name="Equation" r:id="rId26" imgW="1129810" imgH="177723" progId="Equation.DSMT4">
                  <p:embed/>
                </p:oleObj>
              </mc:Choice>
              <mc:Fallback>
                <p:oleObj name="Equation" r:id="rId26" imgW="1129810" imgH="177723" progId="Equation.DSMT4">
                  <p:embed/>
                  <p:pic>
                    <p:nvPicPr>
                      <p:cNvPr id="4" name="Object 2">
                        <a:extLst>
                          <a:ext uri="{FF2B5EF4-FFF2-40B4-BE49-F238E27FC236}">
                            <a16:creationId xmlns:a16="http://schemas.microsoft.com/office/drawing/2014/main" id="{384F3B84-FE31-1CC2-52A1-0B07686FA5D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09750" y="3673475"/>
                        <a:ext cx="1800225"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2">
            <a:extLst>
              <a:ext uri="{FF2B5EF4-FFF2-40B4-BE49-F238E27FC236}">
                <a16:creationId xmlns:a16="http://schemas.microsoft.com/office/drawing/2014/main" id="{0E618469-DA71-8C50-3A3A-79A8AA3B25E3}"/>
              </a:ext>
            </a:extLst>
          </p:cNvPr>
          <p:cNvGraphicFramePr>
            <a:graphicFrameLocks noChangeAspect="1"/>
          </p:cNvGraphicFramePr>
          <p:nvPr/>
        </p:nvGraphicFramePr>
        <p:xfrm>
          <a:off x="3683000" y="3651250"/>
          <a:ext cx="935038" cy="333375"/>
        </p:xfrm>
        <a:graphic>
          <a:graphicData uri="http://schemas.openxmlformats.org/presentationml/2006/ole">
            <mc:AlternateContent xmlns:mc="http://schemas.openxmlformats.org/markup-compatibility/2006">
              <mc:Choice xmlns:v="urn:schemas-microsoft-com:vml" Requires="v">
                <p:oleObj name="Equation" r:id="rId28" imgW="583693" imgH="177646" progId="Equation.DSMT4">
                  <p:embed/>
                </p:oleObj>
              </mc:Choice>
              <mc:Fallback>
                <p:oleObj name="Equation" r:id="rId28" imgW="583693" imgH="177646" progId="Equation.DSMT4">
                  <p:embed/>
                  <p:pic>
                    <p:nvPicPr>
                      <p:cNvPr id="5" name="Object 2">
                        <a:extLst>
                          <a:ext uri="{FF2B5EF4-FFF2-40B4-BE49-F238E27FC236}">
                            <a16:creationId xmlns:a16="http://schemas.microsoft.com/office/drawing/2014/main" id="{0E618469-DA71-8C50-3A3A-79A8AA3B25E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83000" y="3651250"/>
                        <a:ext cx="935038"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2">
            <a:extLst>
              <a:ext uri="{FF2B5EF4-FFF2-40B4-BE49-F238E27FC236}">
                <a16:creationId xmlns:a16="http://schemas.microsoft.com/office/drawing/2014/main" id="{DF4CBF5D-880D-3F1D-2AE9-2DBF5C9015C4}"/>
              </a:ext>
            </a:extLst>
          </p:cNvPr>
          <p:cNvGraphicFramePr>
            <a:graphicFrameLocks noChangeAspect="1"/>
          </p:cNvGraphicFramePr>
          <p:nvPr/>
        </p:nvGraphicFramePr>
        <p:xfrm>
          <a:off x="938213" y="4797425"/>
          <a:ext cx="3182937" cy="458788"/>
        </p:xfrm>
        <a:graphic>
          <a:graphicData uri="http://schemas.openxmlformats.org/presentationml/2006/ole">
            <mc:AlternateContent xmlns:mc="http://schemas.openxmlformats.org/markup-compatibility/2006">
              <mc:Choice xmlns:v="urn:schemas-microsoft-com:vml" Requires="v">
                <p:oleObj name="Equation" r:id="rId30" imgW="1765300" imgH="254000" progId="Equation.DSMT4">
                  <p:embed/>
                </p:oleObj>
              </mc:Choice>
              <mc:Fallback>
                <p:oleObj name="Equation" r:id="rId30" imgW="1765300" imgH="254000" progId="Equation.DSMT4">
                  <p:embed/>
                  <p:pic>
                    <p:nvPicPr>
                      <p:cNvPr id="6" name="Object 2">
                        <a:extLst>
                          <a:ext uri="{FF2B5EF4-FFF2-40B4-BE49-F238E27FC236}">
                            <a16:creationId xmlns:a16="http://schemas.microsoft.com/office/drawing/2014/main" id="{DF4CBF5D-880D-3F1D-2AE9-2DBF5C9015C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38213" y="4797425"/>
                        <a:ext cx="3182937"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2">
            <a:extLst>
              <a:ext uri="{FF2B5EF4-FFF2-40B4-BE49-F238E27FC236}">
                <a16:creationId xmlns:a16="http://schemas.microsoft.com/office/drawing/2014/main" id="{6AB8592C-82DE-E164-457A-B67CA6B05DC9}"/>
              </a:ext>
            </a:extLst>
          </p:cNvPr>
          <p:cNvGraphicFramePr>
            <a:graphicFrameLocks noChangeAspect="1"/>
          </p:cNvGraphicFramePr>
          <p:nvPr/>
        </p:nvGraphicFramePr>
        <p:xfrm>
          <a:off x="4178300" y="4797425"/>
          <a:ext cx="5086350" cy="458788"/>
        </p:xfrm>
        <a:graphic>
          <a:graphicData uri="http://schemas.openxmlformats.org/presentationml/2006/ole">
            <mc:AlternateContent xmlns:mc="http://schemas.openxmlformats.org/markup-compatibility/2006">
              <mc:Choice xmlns:v="urn:schemas-microsoft-com:vml" Requires="v">
                <p:oleObj name="Equation" r:id="rId31" imgW="2819400" imgH="254000" progId="Equation.DSMT4">
                  <p:embed/>
                </p:oleObj>
              </mc:Choice>
              <mc:Fallback>
                <p:oleObj name="Equation" r:id="rId31" imgW="2819400" imgH="254000" progId="Equation.DSMT4">
                  <p:embed/>
                  <p:pic>
                    <p:nvPicPr>
                      <p:cNvPr id="7" name="Object 2">
                        <a:extLst>
                          <a:ext uri="{FF2B5EF4-FFF2-40B4-BE49-F238E27FC236}">
                            <a16:creationId xmlns:a16="http://schemas.microsoft.com/office/drawing/2014/main" id="{6AB8592C-82DE-E164-457A-B67CA6B05DC9}"/>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178300" y="4797425"/>
                        <a:ext cx="50863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2">
            <a:extLst>
              <a:ext uri="{FF2B5EF4-FFF2-40B4-BE49-F238E27FC236}">
                <a16:creationId xmlns:a16="http://schemas.microsoft.com/office/drawing/2014/main" id="{85223C2F-6A0D-C985-BCE8-E071A4B23CB1}"/>
              </a:ext>
            </a:extLst>
          </p:cNvPr>
          <p:cNvGraphicFramePr>
            <a:graphicFrameLocks noChangeAspect="1"/>
          </p:cNvGraphicFramePr>
          <p:nvPr/>
        </p:nvGraphicFramePr>
        <p:xfrm>
          <a:off x="3817938" y="5113338"/>
          <a:ext cx="1223962" cy="436562"/>
        </p:xfrm>
        <a:graphic>
          <a:graphicData uri="http://schemas.openxmlformats.org/presentationml/2006/ole">
            <mc:AlternateContent xmlns:mc="http://schemas.openxmlformats.org/markup-compatibility/2006">
              <mc:Choice xmlns:v="urn:schemas-microsoft-com:vml" Requires="v">
                <p:oleObj name="Equation" r:id="rId33" imgW="583693" imgH="177646" progId="Equation.DSMT4">
                  <p:embed/>
                </p:oleObj>
              </mc:Choice>
              <mc:Fallback>
                <p:oleObj name="Equation" r:id="rId33" imgW="583693" imgH="177646" progId="Equation.DSMT4">
                  <p:embed/>
                  <p:pic>
                    <p:nvPicPr>
                      <p:cNvPr id="8" name="Object 2">
                        <a:extLst>
                          <a:ext uri="{FF2B5EF4-FFF2-40B4-BE49-F238E27FC236}">
                            <a16:creationId xmlns:a16="http://schemas.microsoft.com/office/drawing/2014/main" id="{85223C2F-6A0D-C985-BCE8-E071A4B23CB1}"/>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817938" y="5113338"/>
                        <a:ext cx="1223962"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linds(horizontal)">
                                      <p:cBhvr>
                                        <p:cTn id="12" dur="500"/>
                                        <p:tgtEl>
                                          <p:spTgt spid="3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linds(horizontal)">
                                      <p:cBhvr>
                                        <p:cTn id="57" dur="500"/>
                                        <p:tgtEl>
                                          <p:spTgt spid="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linds(horizontal)">
                                      <p:cBhvr>
                                        <p:cTn id="67" dur="500"/>
                                        <p:tgtEl>
                                          <p:spTgt spid="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27651">
                                            <p:txEl>
                                              <p:pRg st="8" end="8"/>
                                            </p:txEl>
                                          </p:spTgt>
                                        </p:tgtEl>
                                        <p:attrNameLst>
                                          <p:attrName>style.visibility</p:attrName>
                                        </p:attrNameLst>
                                      </p:cBhvr>
                                      <p:to>
                                        <p:strVal val="visible"/>
                                      </p:to>
                                    </p:set>
                                    <p:animEffect transition="in" filter="blinds(horizontal)">
                                      <p:cBhvr>
                                        <p:cTn id="72" dur="500"/>
                                        <p:tgtEl>
                                          <p:spTgt spid="27651">
                                            <p:txEl>
                                              <p:pRg st="8" end="8"/>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27651">
                                            <p:txEl>
                                              <p:pRg st="9" end="9"/>
                                            </p:txEl>
                                          </p:spTgt>
                                        </p:tgtEl>
                                        <p:attrNameLst>
                                          <p:attrName>style.visibility</p:attrName>
                                        </p:attrNameLst>
                                      </p:cBhvr>
                                      <p:to>
                                        <p:strVal val="visible"/>
                                      </p:to>
                                    </p:set>
                                    <p:animEffect transition="in" filter="blinds(horizontal)">
                                      <p:cBhvr>
                                        <p:cTn id="77" dur="500"/>
                                        <p:tgtEl>
                                          <p:spTgt spid="27651">
                                            <p:txEl>
                                              <p:pRg st="9" end="9"/>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blinds(horizontal)">
                                      <p:cBhvr>
                                        <p:cTn id="82" dur="500"/>
                                        <p:tgtEl>
                                          <p:spTgt spid="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blinds(horizontal)">
                                      <p:cBhvr>
                                        <p:cTn id="87" dur="500"/>
                                        <p:tgtEl>
                                          <p:spTgt spid="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blinds(horizontal)">
                                      <p:cBhvr>
                                        <p:cTn id="92" dur="500"/>
                                        <p:tgtEl>
                                          <p:spTgt spid="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27651">
                                            <p:txEl>
                                              <p:pRg st="12" end="12"/>
                                            </p:txEl>
                                          </p:spTgt>
                                        </p:tgtEl>
                                        <p:attrNameLst>
                                          <p:attrName>style.visibility</p:attrName>
                                        </p:attrNameLst>
                                      </p:cBhvr>
                                      <p:to>
                                        <p:strVal val="visible"/>
                                      </p:to>
                                    </p:set>
                                    <p:animEffect transition="in" filter="blinds(horizontal)">
                                      <p:cBhvr>
                                        <p:cTn id="97" dur="500"/>
                                        <p:tgtEl>
                                          <p:spTgt spid="276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C7EA-0D68-4066-B806-CBE53CFAD636}"/>
              </a:ext>
            </a:extLst>
          </p:cNvPr>
          <p:cNvSpPr>
            <a:spLocks noGrp="1"/>
          </p:cNvSpPr>
          <p:nvPr>
            <p:ph type="title"/>
          </p:nvPr>
        </p:nvSpPr>
        <p:spPr>
          <a:xfrm>
            <a:off x="263352" y="147351"/>
            <a:ext cx="10153823" cy="543212"/>
          </a:xfrm>
        </p:spPr>
        <p:txBody>
          <a:bodyPr>
            <a:normAutofit fontScale="90000"/>
          </a:bodyPr>
          <a:lstStyle/>
          <a:p>
            <a:pPr>
              <a:defRPr/>
            </a:pPr>
            <a:r>
              <a:rPr lang="en-CA" sz="2400" dirty="0"/>
              <a:t>Approximating a Binomial Distribution with a Normal Distribution:</a:t>
            </a:r>
          </a:p>
        </p:txBody>
      </p:sp>
      <p:sp>
        <p:nvSpPr>
          <p:cNvPr id="3" name="Content Placeholder 2">
            <a:extLst>
              <a:ext uri="{FF2B5EF4-FFF2-40B4-BE49-F238E27FC236}">
                <a16:creationId xmlns:a16="http://schemas.microsoft.com/office/drawing/2014/main" id="{03B2B58E-5815-3B92-D400-BB2F328083B8}"/>
              </a:ext>
            </a:extLst>
          </p:cNvPr>
          <p:cNvSpPr>
            <a:spLocks noGrp="1"/>
          </p:cNvSpPr>
          <p:nvPr>
            <p:ph sz="quarter" idx="1"/>
          </p:nvPr>
        </p:nvSpPr>
        <p:spPr>
          <a:xfrm>
            <a:off x="262657" y="692696"/>
            <a:ext cx="10153823" cy="2663825"/>
          </a:xfrm>
        </p:spPr>
        <p:txBody>
          <a:bodyPr/>
          <a:lstStyle/>
          <a:p>
            <a:r>
              <a:rPr lang="en-CA" altLang="en-US" sz="2100" dirty="0"/>
              <a:t>When the number of trials get bigger, finding the probabilities for a binomial distribution can be “awkward” or difficult</a:t>
            </a:r>
          </a:p>
          <a:p>
            <a:r>
              <a:rPr lang="en-CA" altLang="en-US" sz="2100" dirty="0"/>
              <a:t>To overcome this problem, we can use a “normal distribution” to approximate a “binomial distribution” when “n” is large</a:t>
            </a:r>
          </a:p>
          <a:p>
            <a:r>
              <a:rPr lang="en-CA" altLang="en-US" sz="2100" dirty="0"/>
              <a:t>Using a normal distribution makes calculations easier to perform.  </a:t>
            </a:r>
          </a:p>
          <a:p>
            <a:r>
              <a:rPr lang="en-CA" altLang="en-US" sz="2100" dirty="0"/>
              <a:t>However, certain conditions must be met to use a “normal distribution” to approximate the probabilities from a binomial distribution:</a:t>
            </a:r>
          </a:p>
        </p:txBody>
      </p:sp>
      <p:sp>
        <p:nvSpPr>
          <p:cNvPr id="10" name="TextBox 9">
            <a:extLst>
              <a:ext uri="{FF2B5EF4-FFF2-40B4-BE49-F238E27FC236}">
                <a16:creationId xmlns:a16="http://schemas.microsoft.com/office/drawing/2014/main" id="{F352759C-3F28-4482-99A0-600A7C543929}"/>
              </a:ext>
            </a:extLst>
          </p:cNvPr>
          <p:cNvSpPr txBox="1"/>
          <p:nvPr/>
        </p:nvSpPr>
        <p:spPr>
          <a:xfrm>
            <a:off x="623392" y="3429000"/>
            <a:ext cx="8964612" cy="1662112"/>
          </a:xfrm>
          <a:prstGeom prst="rect">
            <a:avLst/>
          </a:prstGeom>
          <a:noFill/>
        </p:spPr>
        <p:txBody>
          <a:bodyPr>
            <a:spAutoFit/>
          </a:bodyPr>
          <a:lstStyle/>
          <a:p>
            <a:pPr eaLnBrk="1" hangingPunct="1">
              <a:defRPr/>
            </a:pPr>
            <a:r>
              <a:rPr lang="en-CA" sz="2200" b="1" dirty="0">
                <a:solidFill>
                  <a:srgbClr val="FF0000"/>
                </a:solidFill>
                <a:latin typeface="+mj-lt"/>
                <a:cs typeface="Arial" charset="0"/>
              </a:rPr>
              <a:t>Conditions</a:t>
            </a:r>
          </a:p>
          <a:p>
            <a:pPr marL="457200" indent="-457200" eaLnBrk="1" hangingPunct="1">
              <a:buFontTx/>
              <a:buAutoNum type="arabicPeriod"/>
              <a:defRPr/>
            </a:pPr>
            <a:r>
              <a:rPr lang="en-CA" sz="2000" dirty="0">
                <a:solidFill>
                  <a:srgbClr val="FF0000"/>
                </a:solidFill>
                <a:latin typeface="+mj-lt"/>
                <a:cs typeface="Arial" charset="0"/>
              </a:rPr>
              <a:t>It must be binomial (2 outcomes)</a:t>
            </a:r>
          </a:p>
          <a:p>
            <a:pPr marL="457200" indent="-457200" eaLnBrk="1" hangingPunct="1">
              <a:buFontTx/>
              <a:buAutoNum type="arabicPeriod"/>
              <a:defRPr/>
            </a:pPr>
            <a:r>
              <a:rPr lang="en-CA" sz="2000" dirty="0">
                <a:solidFill>
                  <a:srgbClr val="FF0000"/>
                </a:solidFill>
                <a:latin typeface="+mj-lt"/>
                <a:cs typeface="Arial" charset="0"/>
              </a:rPr>
              <a:t>Each trial must be independent, there must be a fixed number of trials</a:t>
            </a:r>
          </a:p>
          <a:p>
            <a:pPr marL="457200" indent="-457200" eaLnBrk="1" hangingPunct="1">
              <a:buFontTx/>
              <a:buAutoNum type="arabicPeriod"/>
              <a:defRPr/>
            </a:pPr>
            <a:r>
              <a:rPr lang="en-CA" sz="2000" dirty="0">
                <a:solidFill>
                  <a:srgbClr val="FF0000"/>
                </a:solidFill>
                <a:latin typeface="+mj-lt"/>
                <a:cs typeface="Arial" charset="0"/>
              </a:rPr>
              <a:t>The probability of success in each trial must be consistent</a:t>
            </a:r>
          </a:p>
          <a:p>
            <a:pPr marL="457200" indent="-457200" eaLnBrk="1" hangingPunct="1">
              <a:buFontTx/>
              <a:buAutoNum type="arabicPeriod"/>
              <a:defRPr/>
            </a:pPr>
            <a:r>
              <a:rPr lang="en-CA" sz="2000" dirty="0">
                <a:solidFill>
                  <a:srgbClr val="FF0000"/>
                </a:solidFill>
                <a:latin typeface="+mj-lt"/>
                <a:cs typeface="Arial" charset="0"/>
              </a:rPr>
              <a:t> </a:t>
            </a:r>
          </a:p>
        </p:txBody>
      </p:sp>
      <p:graphicFrame>
        <p:nvGraphicFramePr>
          <p:cNvPr id="11" name="Object 2">
            <a:extLst>
              <a:ext uri="{FF2B5EF4-FFF2-40B4-BE49-F238E27FC236}">
                <a16:creationId xmlns:a16="http://schemas.microsoft.com/office/drawing/2014/main" id="{FEC879D0-86BE-E38E-9131-C53A962F6795}"/>
              </a:ext>
            </a:extLst>
          </p:cNvPr>
          <p:cNvGraphicFramePr>
            <a:graphicFrameLocks noChangeAspect="1"/>
          </p:cNvGraphicFramePr>
          <p:nvPr>
            <p:extLst>
              <p:ext uri="{D42A27DB-BD31-4B8C-83A1-F6EECF244321}">
                <p14:modId xmlns:p14="http://schemas.microsoft.com/office/powerpoint/2010/main" val="1517194372"/>
              </p:ext>
            </p:extLst>
          </p:nvPr>
        </p:nvGraphicFramePr>
        <p:xfrm>
          <a:off x="1466354" y="4941887"/>
          <a:ext cx="1624013" cy="520700"/>
        </p:xfrm>
        <a:graphic>
          <a:graphicData uri="http://schemas.openxmlformats.org/presentationml/2006/ole">
            <mc:AlternateContent xmlns:mc="http://schemas.openxmlformats.org/markup-compatibility/2006">
              <mc:Choice xmlns:v="urn:schemas-microsoft-com:vml" Requires="v">
                <p:oleObj name="Equation" r:id="rId4" imgW="634725" imgH="203112" progId="Equation.DSMT4">
                  <p:embed/>
                </p:oleObj>
              </mc:Choice>
              <mc:Fallback>
                <p:oleObj name="Equation" r:id="rId4" imgW="634725" imgH="203112" progId="Equation.DSMT4">
                  <p:embed/>
                  <p:pic>
                    <p:nvPicPr>
                      <p:cNvPr id="11" name="Object 2">
                        <a:extLst>
                          <a:ext uri="{FF2B5EF4-FFF2-40B4-BE49-F238E27FC236}">
                            <a16:creationId xmlns:a16="http://schemas.microsoft.com/office/drawing/2014/main" id="{FEC879D0-86BE-E38E-9131-C53A962F67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354" y="4941887"/>
                        <a:ext cx="162401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2">
            <a:extLst>
              <a:ext uri="{FF2B5EF4-FFF2-40B4-BE49-F238E27FC236}">
                <a16:creationId xmlns:a16="http://schemas.microsoft.com/office/drawing/2014/main" id="{05B6939F-EFE1-1F31-A893-C85CFF9B67E9}"/>
              </a:ext>
            </a:extLst>
          </p:cNvPr>
          <p:cNvGraphicFramePr>
            <a:graphicFrameLocks noChangeAspect="1"/>
          </p:cNvGraphicFramePr>
          <p:nvPr>
            <p:extLst>
              <p:ext uri="{D42A27DB-BD31-4B8C-83A1-F6EECF244321}">
                <p14:modId xmlns:p14="http://schemas.microsoft.com/office/powerpoint/2010/main" val="2032186647"/>
              </p:ext>
            </p:extLst>
          </p:nvPr>
        </p:nvGraphicFramePr>
        <p:xfrm>
          <a:off x="3606304" y="4868862"/>
          <a:ext cx="3605213" cy="650875"/>
        </p:xfrm>
        <a:graphic>
          <a:graphicData uri="http://schemas.openxmlformats.org/presentationml/2006/ole">
            <mc:AlternateContent xmlns:mc="http://schemas.openxmlformats.org/markup-compatibility/2006">
              <mc:Choice xmlns:v="urn:schemas-microsoft-com:vml" Requires="v">
                <p:oleObj name="Equation" r:id="rId6" imgW="1409088" imgH="253890" progId="Equation.DSMT4">
                  <p:embed/>
                </p:oleObj>
              </mc:Choice>
              <mc:Fallback>
                <p:oleObj name="Equation" r:id="rId6" imgW="1409088" imgH="253890" progId="Equation.DSMT4">
                  <p:embed/>
                  <p:pic>
                    <p:nvPicPr>
                      <p:cNvPr id="12" name="Object 2">
                        <a:extLst>
                          <a:ext uri="{FF2B5EF4-FFF2-40B4-BE49-F238E27FC236}">
                            <a16:creationId xmlns:a16="http://schemas.microsoft.com/office/drawing/2014/main" id="{05B6939F-EFE1-1F31-A893-C85CFF9B67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304" y="4868862"/>
                        <a:ext cx="3605213"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12">
            <a:extLst>
              <a:ext uri="{FF2B5EF4-FFF2-40B4-BE49-F238E27FC236}">
                <a16:creationId xmlns:a16="http://schemas.microsoft.com/office/drawing/2014/main" id="{003C0665-2A19-426A-8D8F-D9D98F70261B}"/>
              </a:ext>
            </a:extLst>
          </p:cNvPr>
          <p:cNvSpPr/>
          <p:nvPr/>
        </p:nvSpPr>
        <p:spPr>
          <a:xfrm>
            <a:off x="1379042" y="4868862"/>
            <a:ext cx="1800225" cy="647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 name="Rectangle 13">
            <a:extLst>
              <a:ext uri="{FF2B5EF4-FFF2-40B4-BE49-F238E27FC236}">
                <a16:creationId xmlns:a16="http://schemas.microsoft.com/office/drawing/2014/main" id="{4A9B4D53-F25E-478C-B4F5-8AD61BC81B69}"/>
              </a:ext>
            </a:extLst>
          </p:cNvPr>
          <p:cNvSpPr/>
          <p:nvPr/>
        </p:nvSpPr>
        <p:spPr>
          <a:xfrm>
            <a:off x="4619129" y="4868862"/>
            <a:ext cx="2665413" cy="720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 name="TextBox 14">
            <a:extLst>
              <a:ext uri="{FF2B5EF4-FFF2-40B4-BE49-F238E27FC236}">
                <a16:creationId xmlns:a16="http://schemas.microsoft.com/office/drawing/2014/main" id="{AFA16F7D-794D-4179-8DD8-43753BE4B711}"/>
              </a:ext>
            </a:extLst>
          </p:cNvPr>
          <p:cNvSpPr txBox="1"/>
          <p:nvPr/>
        </p:nvSpPr>
        <p:spPr>
          <a:xfrm>
            <a:off x="551384" y="5622000"/>
            <a:ext cx="9433048" cy="738188"/>
          </a:xfrm>
          <a:prstGeom prst="rect">
            <a:avLst/>
          </a:prstGeom>
          <a:noFill/>
        </p:spPr>
        <p:txBody>
          <a:bodyPr wrap="square">
            <a:spAutoFit/>
          </a:bodyPr>
          <a:lstStyle/>
          <a:p>
            <a:pPr eaLnBrk="1" hangingPunct="1">
              <a:defRPr/>
            </a:pPr>
            <a:r>
              <a:rPr lang="en-CA" sz="2100" dirty="0">
                <a:solidFill>
                  <a:srgbClr val="FF0000"/>
                </a:solidFill>
                <a:latin typeface="+mj-lt"/>
                <a:cs typeface="Arial" charset="0"/>
              </a:rPr>
              <a:t>This is to ensure that the number of trials is big enough to use a normal approximation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866F6-682B-4C35-B562-7A267C102621}"/>
              </a:ext>
            </a:extLst>
          </p:cNvPr>
          <p:cNvSpPr>
            <a:spLocks noGrp="1"/>
          </p:cNvSpPr>
          <p:nvPr>
            <p:ph type="title"/>
          </p:nvPr>
        </p:nvSpPr>
        <p:spPr>
          <a:xfrm>
            <a:off x="1981200" y="274638"/>
            <a:ext cx="7467600" cy="490537"/>
          </a:xfrm>
        </p:spPr>
        <p:txBody>
          <a:bodyPr>
            <a:normAutofit fontScale="90000"/>
          </a:bodyPr>
          <a:lstStyle/>
          <a:p>
            <a:pPr eaLnBrk="1" hangingPunct="1">
              <a:defRPr/>
            </a:pPr>
            <a:r>
              <a:rPr lang="en-CA" dirty="0"/>
              <a:t>Mean and Standard Deviation</a:t>
            </a:r>
          </a:p>
        </p:txBody>
      </p:sp>
      <p:sp>
        <p:nvSpPr>
          <p:cNvPr id="36867" name="Content Placeholder 2">
            <a:extLst>
              <a:ext uri="{FF2B5EF4-FFF2-40B4-BE49-F238E27FC236}">
                <a16:creationId xmlns:a16="http://schemas.microsoft.com/office/drawing/2014/main" id="{A631DC8A-42B8-4611-F75E-F55E549D39E5}"/>
              </a:ext>
            </a:extLst>
          </p:cNvPr>
          <p:cNvSpPr>
            <a:spLocks noGrp="1"/>
          </p:cNvSpPr>
          <p:nvPr>
            <p:ph sz="quarter" idx="1"/>
          </p:nvPr>
        </p:nvSpPr>
        <p:spPr>
          <a:xfrm>
            <a:off x="335361" y="765175"/>
            <a:ext cx="9730978" cy="1171575"/>
          </a:xfrm>
        </p:spPr>
        <p:txBody>
          <a:bodyPr/>
          <a:lstStyle/>
          <a:p>
            <a:pPr eaLnBrk="1" hangingPunct="1"/>
            <a:r>
              <a:rPr lang="en-CA" altLang="en-US" sz="2200" dirty="0"/>
              <a:t>If “X” is a binomial random variable, with “n” number of trials, and “p” probability of success in each trial, the mean and standard deviation is given by: </a:t>
            </a:r>
          </a:p>
        </p:txBody>
      </p:sp>
      <p:graphicFrame>
        <p:nvGraphicFramePr>
          <p:cNvPr id="3074" name="Object 2">
            <a:extLst>
              <a:ext uri="{FF2B5EF4-FFF2-40B4-BE49-F238E27FC236}">
                <a16:creationId xmlns:a16="http://schemas.microsoft.com/office/drawing/2014/main" id="{BB6D0FB1-4D00-0418-0C33-38487DE21A77}"/>
              </a:ext>
            </a:extLst>
          </p:cNvPr>
          <p:cNvGraphicFramePr>
            <a:graphicFrameLocks noChangeAspect="1"/>
          </p:cNvGraphicFramePr>
          <p:nvPr/>
        </p:nvGraphicFramePr>
        <p:xfrm>
          <a:off x="2279650" y="2349500"/>
          <a:ext cx="1655763" cy="585788"/>
        </p:xfrm>
        <a:graphic>
          <a:graphicData uri="http://schemas.openxmlformats.org/presentationml/2006/ole">
            <mc:AlternateContent xmlns:mc="http://schemas.openxmlformats.org/markup-compatibility/2006">
              <mc:Choice xmlns:v="urn:schemas-microsoft-com:vml" Requires="v">
                <p:oleObj name="Equation" r:id="rId4" imgW="647700" imgH="228600" progId="Equation.DSMT4">
                  <p:embed/>
                </p:oleObj>
              </mc:Choice>
              <mc:Fallback>
                <p:oleObj name="Equation" r:id="rId4" imgW="647700" imgH="228600" progId="Equation.DSMT4">
                  <p:embed/>
                  <p:pic>
                    <p:nvPicPr>
                      <p:cNvPr id="3074" name="Object 2">
                        <a:extLst>
                          <a:ext uri="{FF2B5EF4-FFF2-40B4-BE49-F238E27FC236}">
                            <a16:creationId xmlns:a16="http://schemas.microsoft.com/office/drawing/2014/main" id="{BB6D0FB1-4D00-0418-0C33-38487DE21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50" y="2349500"/>
                        <a:ext cx="1655763"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3">
            <a:extLst>
              <a:ext uri="{FF2B5EF4-FFF2-40B4-BE49-F238E27FC236}">
                <a16:creationId xmlns:a16="http://schemas.microsoft.com/office/drawing/2014/main" id="{46E1520F-70E4-D588-1D06-DE83E6315878}"/>
              </a:ext>
            </a:extLst>
          </p:cNvPr>
          <p:cNvGraphicFramePr>
            <a:graphicFrameLocks noChangeAspect="1"/>
          </p:cNvGraphicFramePr>
          <p:nvPr/>
        </p:nvGraphicFramePr>
        <p:xfrm>
          <a:off x="4641850" y="2420938"/>
          <a:ext cx="2016125" cy="671512"/>
        </p:xfrm>
        <a:graphic>
          <a:graphicData uri="http://schemas.openxmlformats.org/presentationml/2006/ole">
            <mc:AlternateContent xmlns:mc="http://schemas.openxmlformats.org/markup-compatibility/2006">
              <mc:Choice xmlns:v="urn:schemas-microsoft-com:vml" Requires="v">
                <p:oleObj name="Equation" r:id="rId6" imgW="876300" imgH="292100" progId="Equation.DSMT4">
                  <p:embed/>
                </p:oleObj>
              </mc:Choice>
              <mc:Fallback>
                <p:oleObj name="Equation" r:id="rId6" imgW="876300" imgH="292100" progId="Equation.DSMT4">
                  <p:embed/>
                  <p:pic>
                    <p:nvPicPr>
                      <p:cNvPr id="3075" name="Object 3">
                        <a:extLst>
                          <a:ext uri="{FF2B5EF4-FFF2-40B4-BE49-F238E27FC236}">
                            <a16:creationId xmlns:a16="http://schemas.microsoft.com/office/drawing/2014/main" id="{46E1520F-70E4-D588-1D06-DE83E63158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850" y="2420938"/>
                        <a:ext cx="2016125" cy="6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4">
            <a:extLst>
              <a:ext uri="{FF2B5EF4-FFF2-40B4-BE49-F238E27FC236}">
                <a16:creationId xmlns:a16="http://schemas.microsoft.com/office/drawing/2014/main" id="{3F44E53D-7405-A076-A671-4094B91992EA}"/>
              </a:ext>
            </a:extLst>
          </p:cNvPr>
          <p:cNvGraphicFramePr>
            <a:graphicFrameLocks noChangeAspect="1"/>
          </p:cNvGraphicFramePr>
          <p:nvPr/>
        </p:nvGraphicFramePr>
        <p:xfrm>
          <a:off x="6651625" y="2470150"/>
          <a:ext cx="1519238" cy="671513"/>
        </p:xfrm>
        <a:graphic>
          <a:graphicData uri="http://schemas.openxmlformats.org/presentationml/2006/ole">
            <mc:AlternateContent xmlns:mc="http://schemas.openxmlformats.org/markup-compatibility/2006">
              <mc:Choice xmlns:v="urn:schemas-microsoft-com:vml" Requires="v">
                <p:oleObj name="Equation" r:id="rId8" imgW="660113" imgH="291973" progId="Equation.DSMT4">
                  <p:embed/>
                </p:oleObj>
              </mc:Choice>
              <mc:Fallback>
                <p:oleObj name="Equation" r:id="rId8" imgW="660113" imgH="291973" progId="Equation.DSMT4">
                  <p:embed/>
                  <p:pic>
                    <p:nvPicPr>
                      <p:cNvPr id="3076" name="Object 4">
                        <a:extLst>
                          <a:ext uri="{FF2B5EF4-FFF2-40B4-BE49-F238E27FC236}">
                            <a16:creationId xmlns:a16="http://schemas.microsoft.com/office/drawing/2014/main" id="{3F44E53D-7405-A076-A671-4094B91992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1625" y="2470150"/>
                        <a:ext cx="1519238"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5CB7F852-13C1-436B-AE3C-0C12BF4B90CC}"/>
              </a:ext>
            </a:extLst>
          </p:cNvPr>
          <p:cNvSpPr txBox="1"/>
          <p:nvPr/>
        </p:nvSpPr>
        <p:spPr>
          <a:xfrm>
            <a:off x="2566988" y="1844675"/>
            <a:ext cx="992187" cy="431800"/>
          </a:xfrm>
          <a:prstGeom prst="rect">
            <a:avLst/>
          </a:prstGeom>
          <a:noFill/>
        </p:spPr>
        <p:txBody>
          <a:bodyPr wrap="none">
            <a:spAutoFit/>
          </a:bodyPr>
          <a:lstStyle/>
          <a:p>
            <a:pPr eaLnBrk="1" hangingPunct="1">
              <a:defRPr/>
            </a:pPr>
            <a:r>
              <a:rPr lang="en-CA" sz="2200" b="1" u="sng" dirty="0">
                <a:solidFill>
                  <a:srgbClr val="FF0000"/>
                </a:solidFill>
                <a:latin typeface="+mj-lt"/>
                <a:cs typeface="Arial" charset="0"/>
              </a:rPr>
              <a:t>Mean</a:t>
            </a:r>
          </a:p>
        </p:txBody>
      </p:sp>
      <p:sp>
        <p:nvSpPr>
          <p:cNvPr id="8" name="TextBox 7">
            <a:extLst>
              <a:ext uri="{FF2B5EF4-FFF2-40B4-BE49-F238E27FC236}">
                <a16:creationId xmlns:a16="http://schemas.microsoft.com/office/drawing/2014/main" id="{77EA65C5-7327-49E3-96BF-0CBD0E147169}"/>
              </a:ext>
            </a:extLst>
          </p:cNvPr>
          <p:cNvSpPr txBox="1"/>
          <p:nvPr/>
        </p:nvSpPr>
        <p:spPr>
          <a:xfrm>
            <a:off x="5541963" y="1844675"/>
            <a:ext cx="3074987" cy="431800"/>
          </a:xfrm>
          <a:prstGeom prst="rect">
            <a:avLst/>
          </a:prstGeom>
          <a:noFill/>
        </p:spPr>
        <p:txBody>
          <a:bodyPr wrap="none">
            <a:spAutoFit/>
          </a:bodyPr>
          <a:lstStyle/>
          <a:p>
            <a:pPr eaLnBrk="1" hangingPunct="1">
              <a:defRPr/>
            </a:pPr>
            <a:r>
              <a:rPr lang="en-CA" sz="2200" b="1" u="sng" dirty="0">
                <a:solidFill>
                  <a:srgbClr val="FF0000"/>
                </a:solidFill>
                <a:latin typeface="+mj-lt"/>
                <a:cs typeface="Arial" charset="0"/>
              </a:rPr>
              <a:t>Standard Deviation</a:t>
            </a:r>
          </a:p>
        </p:txBody>
      </p:sp>
      <p:sp>
        <p:nvSpPr>
          <p:cNvPr id="9" name="Content Placeholder 2">
            <a:extLst>
              <a:ext uri="{FF2B5EF4-FFF2-40B4-BE49-F238E27FC236}">
                <a16:creationId xmlns:a16="http://schemas.microsoft.com/office/drawing/2014/main" id="{A966801D-DD52-423F-82DF-063C50CAEDA4}"/>
              </a:ext>
            </a:extLst>
          </p:cNvPr>
          <p:cNvSpPr txBox="1">
            <a:spLocks/>
          </p:cNvSpPr>
          <p:nvPr/>
        </p:nvSpPr>
        <p:spPr bwMode="auto">
          <a:xfrm>
            <a:off x="335361" y="3357563"/>
            <a:ext cx="11161239" cy="144145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100" dirty="0">
                <a:latin typeface="+mn-lt"/>
                <a:cs typeface="+mn-cs"/>
              </a:rPr>
              <a:t>Ex: A 100 question multiple choice test has choices A,B,C,D,E.  If you randomly guessed all the questions and “X” is the number of correct answers you get, what is the mean and standard deviation of ”X”? What is the probability of getting 70 or more correct?</a:t>
            </a:r>
          </a:p>
        </p:txBody>
      </p:sp>
      <p:sp>
        <p:nvSpPr>
          <p:cNvPr id="10" name="Rectangle 9">
            <a:extLst>
              <a:ext uri="{FF2B5EF4-FFF2-40B4-BE49-F238E27FC236}">
                <a16:creationId xmlns:a16="http://schemas.microsoft.com/office/drawing/2014/main" id="{A55F3CCC-6A96-4B6D-B5EA-0F1747E59C7B}"/>
              </a:ext>
            </a:extLst>
          </p:cNvPr>
          <p:cNvSpPr/>
          <p:nvPr/>
        </p:nvSpPr>
        <p:spPr>
          <a:xfrm>
            <a:off x="2208213" y="2349500"/>
            <a:ext cx="1800225" cy="649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 name="Rectangle 10">
            <a:extLst>
              <a:ext uri="{FF2B5EF4-FFF2-40B4-BE49-F238E27FC236}">
                <a16:creationId xmlns:a16="http://schemas.microsoft.com/office/drawing/2014/main" id="{099A2A7C-A3EB-40C1-8C03-374F9FA9F29B}"/>
              </a:ext>
            </a:extLst>
          </p:cNvPr>
          <p:cNvSpPr/>
          <p:nvPr/>
        </p:nvSpPr>
        <p:spPr>
          <a:xfrm>
            <a:off x="4367213" y="2349500"/>
            <a:ext cx="5761037" cy="863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12" name="Object 2">
            <a:extLst>
              <a:ext uri="{FF2B5EF4-FFF2-40B4-BE49-F238E27FC236}">
                <a16:creationId xmlns:a16="http://schemas.microsoft.com/office/drawing/2014/main" id="{5FC113FC-DEFA-6120-D22F-BB608869AC6D}"/>
              </a:ext>
            </a:extLst>
          </p:cNvPr>
          <p:cNvGraphicFramePr>
            <a:graphicFrameLocks noChangeAspect="1"/>
          </p:cNvGraphicFramePr>
          <p:nvPr/>
        </p:nvGraphicFramePr>
        <p:xfrm>
          <a:off x="1774825" y="4724400"/>
          <a:ext cx="2239963" cy="584200"/>
        </p:xfrm>
        <a:graphic>
          <a:graphicData uri="http://schemas.openxmlformats.org/presentationml/2006/ole">
            <mc:AlternateContent xmlns:mc="http://schemas.openxmlformats.org/markup-compatibility/2006">
              <mc:Choice xmlns:v="urn:schemas-microsoft-com:vml" Requires="v">
                <p:oleObj name="Equation" r:id="rId10" imgW="876300" imgH="228600" progId="Equation.DSMT4">
                  <p:embed/>
                </p:oleObj>
              </mc:Choice>
              <mc:Fallback>
                <p:oleObj name="Equation" r:id="rId10" imgW="876300" imgH="228600" progId="Equation.DSMT4">
                  <p:embed/>
                  <p:pic>
                    <p:nvPicPr>
                      <p:cNvPr id="12" name="Object 2">
                        <a:extLst>
                          <a:ext uri="{FF2B5EF4-FFF2-40B4-BE49-F238E27FC236}">
                            <a16:creationId xmlns:a16="http://schemas.microsoft.com/office/drawing/2014/main" id="{5FC113FC-DEFA-6120-D22F-BB608869AC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4825" y="4724400"/>
                        <a:ext cx="2239963"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2">
            <a:extLst>
              <a:ext uri="{FF2B5EF4-FFF2-40B4-BE49-F238E27FC236}">
                <a16:creationId xmlns:a16="http://schemas.microsoft.com/office/drawing/2014/main" id="{41D7997A-6674-3448-D52E-2E70CDB89F42}"/>
              </a:ext>
            </a:extLst>
          </p:cNvPr>
          <p:cNvGraphicFramePr>
            <a:graphicFrameLocks noChangeAspect="1"/>
          </p:cNvGraphicFramePr>
          <p:nvPr/>
        </p:nvGraphicFramePr>
        <p:xfrm>
          <a:off x="2279650" y="5229225"/>
          <a:ext cx="812800" cy="454025"/>
        </p:xfrm>
        <a:graphic>
          <a:graphicData uri="http://schemas.openxmlformats.org/presentationml/2006/ole">
            <mc:AlternateContent xmlns:mc="http://schemas.openxmlformats.org/markup-compatibility/2006">
              <mc:Choice xmlns:v="urn:schemas-microsoft-com:vml" Requires="v">
                <p:oleObj name="Equation" r:id="rId12" imgW="317087" imgH="177569" progId="Equation.DSMT4">
                  <p:embed/>
                </p:oleObj>
              </mc:Choice>
              <mc:Fallback>
                <p:oleObj name="Equation" r:id="rId12" imgW="317087" imgH="177569" progId="Equation.DSMT4">
                  <p:embed/>
                  <p:pic>
                    <p:nvPicPr>
                      <p:cNvPr id="13" name="Object 2">
                        <a:extLst>
                          <a:ext uri="{FF2B5EF4-FFF2-40B4-BE49-F238E27FC236}">
                            <a16:creationId xmlns:a16="http://schemas.microsoft.com/office/drawing/2014/main" id="{41D7997A-6674-3448-D52E-2E70CDB89F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79650" y="5229225"/>
                        <a:ext cx="81280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3">
            <a:extLst>
              <a:ext uri="{FF2B5EF4-FFF2-40B4-BE49-F238E27FC236}">
                <a16:creationId xmlns:a16="http://schemas.microsoft.com/office/drawing/2014/main" id="{790940D0-F05D-0A98-1DA1-335491AE833D}"/>
              </a:ext>
            </a:extLst>
          </p:cNvPr>
          <p:cNvGraphicFramePr>
            <a:graphicFrameLocks noChangeAspect="1"/>
          </p:cNvGraphicFramePr>
          <p:nvPr/>
        </p:nvGraphicFramePr>
        <p:xfrm>
          <a:off x="1774825" y="5732463"/>
          <a:ext cx="1944688" cy="581025"/>
        </p:xfrm>
        <a:graphic>
          <a:graphicData uri="http://schemas.openxmlformats.org/presentationml/2006/ole">
            <mc:AlternateContent xmlns:mc="http://schemas.openxmlformats.org/markup-compatibility/2006">
              <mc:Choice xmlns:v="urn:schemas-microsoft-com:vml" Requires="v">
                <p:oleObj name="Equation" r:id="rId14" imgW="977476" imgH="291973" progId="Equation.DSMT4">
                  <p:embed/>
                </p:oleObj>
              </mc:Choice>
              <mc:Fallback>
                <p:oleObj name="Equation" r:id="rId14" imgW="977476" imgH="291973" progId="Equation.DSMT4">
                  <p:embed/>
                  <p:pic>
                    <p:nvPicPr>
                      <p:cNvPr id="14" name="Object 3">
                        <a:extLst>
                          <a:ext uri="{FF2B5EF4-FFF2-40B4-BE49-F238E27FC236}">
                            <a16:creationId xmlns:a16="http://schemas.microsoft.com/office/drawing/2014/main" id="{790940D0-F05D-0A98-1DA1-335491AE833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74825" y="5732463"/>
                        <a:ext cx="1944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3">
            <a:extLst>
              <a:ext uri="{FF2B5EF4-FFF2-40B4-BE49-F238E27FC236}">
                <a16:creationId xmlns:a16="http://schemas.microsoft.com/office/drawing/2014/main" id="{5A6AF472-1600-83FD-DE97-AAEB7AF1F4E3}"/>
              </a:ext>
            </a:extLst>
          </p:cNvPr>
          <p:cNvGraphicFramePr>
            <a:graphicFrameLocks noChangeAspect="1"/>
          </p:cNvGraphicFramePr>
          <p:nvPr/>
        </p:nvGraphicFramePr>
        <p:xfrm>
          <a:off x="2208213" y="6289675"/>
          <a:ext cx="833437" cy="454025"/>
        </p:xfrm>
        <a:graphic>
          <a:graphicData uri="http://schemas.openxmlformats.org/presentationml/2006/ole">
            <mc:AlternateContent xmlns:mc="http://schemas.openxmlformats.org/markup-compatibility/2006">
              <mc:Choice xmlns:v="urn:schemas-microsoft-com:vml" Requires="v">
                <p:oleObj name="Equation" r:id="rId16" imgW="419100" imgH="228600" progId="Equation.DSMT4">
                  <p:embed/>
                </p:oleObj>
              </mc:Choice>
              <mc:Fallback>
                <p:oleObj name="Equation" r:id="rId16" imgW="419100" imgH="228600" progId="Equation.DSMT4">
                  <p:embed/>
                  <p:pic>
                    <p:nvPicPr>
                      <p:cNvPr id="15" name="Object 3">
                        <a:extLst>
                          <a:ext uri="{FF2B5EF4-FFF2-40B4-BE49-F238E27FC236}">
                            <a16:creationId xmlns:a16="http://schemas.microsoft.com/office/drawing/2014/main" id="{5A6AF472-1600-83FD-DE97-AAEB7AF1F4E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08213" y="6289675"/>
                        <a:ext cx="8334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3">
            <a:extLst>
              <a:ext uri="{FF2B5EF4-FFF2-40B4-BE49-F238E27FC236}">
                <a16:creationId xmlns:a16="http://schemas.microsoft.com/office/drawing/2014/main" id="{ADD16A61-4C52-7051-BB46-62472609B609}"/>
              </a:ext>
            </a:extLst>
          </p:cNvPr>
          <p:cNvGraphicFramePr>
            <a:graphicFrameLocks noChangeAspect="1"/>
          </p:cNvGraphicFramePr>
          <p:nvPr/>
        </p:nvGraphicFramePr>
        <p:xfrm>
          <a:off x="3143250" y="6342063"/>
          <a:ext cx="481013" cy="327025"/>
        </p:xfrm>
        <a:graphic>
          <a:graphicData uri="http://schemas.openxmlformats.org/presentationml/2006/ole">
            <mc:AlternateContent xmlns:mc="http://schemas.openxmlformats.org/markup-compatibility/2006">
              <mc:Choice xmlns:v="urn:schemas-microsoft-com:vml" Requires="v">
                <p:oleObj name="Equation" r:id="rId18" imgW="241091" imgH="164957" progId="Equation.DSMT4">
                  <p:embed/>
                </p:oleObj>
              </mc:Choice>
              <mc:Fallback>
                <p:oleObj name="Equation" r:id="rId18" imgW="241091" imgH="164957" progId="Equation.DSMT4">
                  <p:embed/>
                  <p:pic>
                    <p:nvPicPr>
                      <p:cNvPr id="16" name="Object 3">
                        <a:extLst>
                          <a:ext uri="{FF2B5EF4-FFF2-40B4-BE49-F238E27FC236}">
                            <a16:creationId xmlns:a16="http://schemas.microsoft.com/office/drawing/2014/main" id="{ADD16A61-4C52-7051-BB46-62472609B60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43250" y="6342063"/>
                        <a:ext cx="4810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4">
            <a:extLst>
              <a:ext uri="{FF2B5EF4-FFF2-40B4-BE49-F238E27FC236}">
                <a16:creationId xmlns:a16="http://schemas.microsoft.com/office/drawing/2014/main" id="{836DA535-5727-0CFE-8C11-E8B92FFBBD46}"/>
              </a:ext>
            </a:extLst>
          </p:cNvPr>
          <p:cNvGraphicFramePr>
            <a:graphicFrameLocks noChangeAspect="1"/>
          </p:cNvGraphicFramePr>
          <p:nvPr/>
        </p:nvGraphicFramePr>
        <p:xfrm>
          <a:off x="8099425" y="2492375"/>
          <a:ext cx="1957388" cy="671513"/>
        </p:xfrm>
        <a:graphic>
          <a:graphicData uri="http://schemas.openxmlformats.org/presentationml/2006/ole">
            <mc:AlternateContent xmlns:mc="http://schemas.openxmlformats.org/markup-compatibility/2006">
              <mc:Choice xmlns:v="urn:schemas-microsoft-com:vml" Requires="v">
                <p:oleObj name="Equation" r:id="rId20" imgW="850531" imgH="291973" progId="Equation.DSMT4">
                  <p:embed/>
                </p:oleObj>
              </mc:Choice>
              <mc:Fallback>
                <p:oleObj name="Equation" r:id="rId20" imgW="850531" imgH="291973" progId="Equation.DSMT4">
                  <p:embed/>
                  <p:pic>
                    <p:nvPicPr>
                      <p:cNvPr id="17" name="Object 4">
                        <a:extLst>
                          <a:ext uri="{FF2B5EF4-FFF2-40B4-BE49-F238E27FC236}">
                            <a16:creationId xmlns:a16="http://schemas.microsoft.com/office/drawing/2014/main" id="{836DA535-5727-0CFE-8C11-E8B92FFBBD4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99425" y="2492375"/>
                        <a:ext cx="1957388"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2">
            <a:extLst>
              <a:ext uri="{FF2B5EF4-FFF2-40B4-BE49-F238E27FC236}">
                <a16:creationId xmlns:a16="http://schemas.microsoft.com/office/drawing/2014/main" id="{8E991F55-A55E-BD87-ED21-DD6B2CF53D86}"/>
              </a:ext>
            </a:extLst>
          </p:cNvPr>
          <p:cNvGraphicFramePr>
            <a:graphicFrameLocks noChangeAspect="1"/>
          </p:cNvGraphicFramePr>
          <p:nvPr/>
        </p:nvGraphicFramePr>
        <p:xfrm>
          <a:off x="4511675" y="4797425"/>
          <a:ext cx="3800475" cy="534988"/>
        </p:xfrm>
        <a:graphic>
          <a:graphicData uri="http://schemas.openxmlformats.org/presentationml/2006/ole">
            <mc:AlternateContent xmlns:mc="http://schemas.openxmlformats.org/markup-compatibility/2006">
              <mc:Choice xmlns:v="urn:schemas-microsoft-com:vml" Requires="v">
                <p:oleObj name="Equation" r:id="rId22" imgW="1803400" imgH="254000" progId="Equation.DSMT4">
                  <p:embed/>
                </p:oleObj>
              </mc:Choice>
              <mc:Fallback>
                <p:oleObj name="Equation" r:id="rId22" imgW="1803400" imgH="254000" progId="Equation.DSMT4">
                  <p:embed/>
                  <p:pic>
                    <p:nvPicPr>
                      <p:cNvPr id="18" name="Object 2">
                        <a:extLst>
                          <a:ext uri="{FF2B5EF4-FFF2-40B4-BE49-F238E27FC236}">
                            <a16:creationId xmlns:a16="http://schemas.microsoft.com/office/drawing/2014/main" id="{8E991F55-A55E-BD87-ED21-DD6B2CF53D8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11675" y="4797425"/>
                        <a:ext cx="38004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2">
            <a:extLst>
              <a:ext uri="{FF2B5EF4-FFF2-40B4-BE49-F238E27FC236}">
                <a16:creationId xmlns:a16="http://schemas.microsoft.com/office/drawing/2014/main" id="{90F9E87D-C568-75AD-88EC-C232B5992E9C}"/>
              </a:ext>
            </a:extLst>
          </p:cNvPr>
          <p:cNvGraphicFramePr>
            <a:graphicFrameLocks noChangeAspect="1"/>
          </p:cNvGraphicFramePr>
          <p:nvPr/>
        </p:nvGraphicFramePr>
        <p:xfrm>
          <a:off x="4583113" y="5876925"/>
          <a:ext cx="3462337" cy="504825"/>
        </p:xfrm>
        <a:graphic>
          <a:graphicData uri="http://schemas.openxmlformats.org/presentationml/2006/ole">
            <mc:AlternateContent xmlns:mc="http://schemas.openxmlformats.org/markup-compatibility/2006">
              <mc:Choice xmlns:v="urn:schemas-microsoft-com:vml" Requires="v">
                <p:oleObj name="Equation" r:id="rId24" imgW="1739900" imgH="254000" progId="Equation.DSMT4">
                  <p:embed/>
                </p:oleObj>
              </mc:Choice>
              <mc:Fallback>
                <p:oleObj name="Equation" r:id="rId24" imgW="1739900" imgH="254000" progId="Equation.DSMT4">
                  <p:embed/>
                  <p:pic>
                    <p:nvPicPr>
                      <p:cNvPr id="19" name="Object 2">
                        <a:extLst>
                          <a:ext uri="{FF2B5EF4-FFF2-40B4-BE49-F238E27FC236}">
                            <a16:creationId xmlns:a16="http://schemas.microsoft.com/office/drawing/2014/main" id="{90F9E87D-C568-75AD-88EC-C232B5992E9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83113" y="5876925"/>
                        <a:ext cx="34623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linds(horizontal)">
                                      <p:cBhvr>
                                        <p:cTn id="12" dur="500"/>
                                        <p:tgtEl>
                                          <p:spTgt spid="30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linds(horizontal)">
                                      <p:cBhvr>
                                        <p:cTn id="17" dur="500"/>
                                        <p:tgtEl>
                                          <p:spTgt spid="30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par>
                                <p:cTn id="33" presetID="3" presetClass="entr" presetSubtype="1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linds(horizontal)">
                                      <p:cBhvr>
                                        <p:cTn id="60" dur="500"/>
                                        <p:tgtEl>
                                          <p:spTgt spid="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linds(horizontal)">
                                      <p:cBhvr>
                                        <p:cTn id="65" dur="500"/>
                                        <p:tgtEl>
                                          <p:spTgt spid="1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linds(horizontal)">
                                      <p:cBhvr>
                                        <p:cTn id="70" dur="500"/>
                                        <p:tgtEl>
                                          <p:spTgt spid="1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blinds(horizontal)">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496-E51B-46FF-BE43-0C16B50C71C8}"/>
              </a:ext>
            </a:extLst>
          </p:cNvPr>
          <p:cNvSpPr>
            <a:spLocks noGrp="1"/>
          </p:cNvSpPr>
          <p:nvPr>
            <p:ph type="title"/>
          </p:nvPr>
        </p:nvSpPr>
        <p:spPr/>
        <p:txBody>
          <a:bodyPr/>
          <a:lstStyle/>
          <a:p>
            <a:pPr>
              <a:defRPr/>
            </a:pPr>
            <a:r>
              <a:rPr lang="en-CA" dirty="0"/>
              <a:t>Homework:</a:t>
            </a:r>
          </a:p>
        </p:txBody>
      </p:sp>
      <p:sp>
        <p:nvSpPr>
          <p:cNvPr id="38915" name="Content Placeholder 2">
            <a:extLst>
              <a:ext uri="{FF2B5EF4-FFF2-40B4-BE49-F238E27FC236}">
                <a16:creationId xmlns:a16="http://schemas.microsoft.com/office/drawing/2014/main" id="{5933E60D-599E-72C9-8261-B4738E874B36}"/>
              </a:ext>
            </a:extLst>
          </p:cNvPr>
          <p:cNvSpPr>
            <a:spLocks noGrp="1"/>
          </p:cNvSpPr>
          <p:nvPr>
            <p:ph sz="quarter" idx="1"/>
          </p:nvPr>
        </p:nvSpPr>
        <p:spPr>
          <a:xfrm>
            <a:off x="1981200" y="1600200"/>
            <a:ext cx="7467600" cy="4873625"/>
          </a:xfrm>
        </p:spPr>
        <p:txBody>
          <a:bodyPr/>
          <a:lstStyle/>
          <a:p>
            <a:r>
              <a:rPr lang="en-CA" altLang="en-US"/>
              <a:t>TPS 8.1, 8.3, 8.4, 8.5, 8.8, 8.11, 8.12</a:t>
            </a:r>
          </a:p>
          <a:p>
            <a:r>
              <a:rPr lang="en-CA" altLang="en-US"/>
              <a:t>TPS 8.13, 8.14, 8.16, 8.23</a:t>
            </a:r>
          </a:p>
          <a:p>
            <a:r>
              <a:rPr lang="en-CA" altLang="en-US"/>
              <a:t>TPS 8.19, 8.24, 8.27, 8.29, 8.30</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B7F2-DE80-419C-9427-D5055343A278}"/>
              </a:ext>
            </a:extLst>
          </p:cNvPr>
          <p:cNvSpPr>
            <a:spLocks noGrp="1"/>
          </p:cNvSpPr>
          <p:nvPr>
            <p:ph type="title"/>
          </p:nvPr>
        </p:nvSpPr>
        <p:spPr>
          <a:xfrm>
            <a:off x="1981200" y="274638"/>
            <a:ext cx="7467600" cy="561975"/>
          </a:xfrm>
        </p:spPr>
        <p:txBody>
          <a:bodyPr/>
          <a:lstStyle/>
          <a:p>
            <a:pPr eaLnBrk="1" hangingPunct="1">
              <a:defRPr/>
            </a:pPr>
            <a:r>
              <a:rPr lang="en-CA" dirty="0"/>
              <a:t>Combinations (Binomial Coefficient)</a:t>
            </a:r>
          </a:p>
        </p:txBody>
      </p:sp>
      <p:sp>
        <p:nvSpPr>
          <p:cNvPr id="39939" name="Content Placeholder 2">
            <a:extLst>
              <a:ext uri="{FF2B5EF4-FFF2-40B4-BE49-F238E27FC236}">
                <a16:creationId xmlns:a16="http://schemas.microsoft.com/office/drawing/2014/main" id="{64E8BD21-4CAF-07B6-1B77-D0D46669F1FA}"/>
              </a:ext>
            </a:extLst>
          </p:cNvPr>
          <p:cNvSpPr>
            <a:spLocks noGrp="1"/>
          </p:cNvSpPr>
          <p:nvPr>
            <p:ph sz="quarter" idx="1"/>
          </p:nvPr>
        </p:nvSpPr>
        <p:spPr>
          <a:xfrm>
            <a:off x="1703388" y="931863"/>
            <a:ext cx="8569325" cy="1057275"/>
          </a:xfrm>
        </p:spPr>
        <p:txBody>
          <a:bodyPr/>
          <a:lstStyle/>
          <a:p>
            <a:pPr eaLnBrk="1" hangingPunct="1"/>
            <a:r>
              <a:rPr lang="en-CA" altLang="en-US" sz="2200"/>
              <a:t>The total number of ways to choose “r” number of objects from “n” total objects is: </a:t>
            </a:r>
          </a:p>
        </p:txBody>
      </p:sp>
      <p:graphicFrame>
        <p:nvGraphicFramePr>
          <p:cNvPr id="1026" name="Object 2">
            <a:extLst>
              <a:ext uri="{FF2B5EF4-FFF2-40B4-BE49-F238E27FC236}">
                <a16:creationId xmlns:a16="http://schemas.microsoft.com/office/drawing/2014/main" id="{3408DC03-2C8E-3F67-B2A6-BB24FD58989A}"/>
              </a:ext>
            </a:extLst>
          </p:cNvPr>
          <p:cNvGraphicFramePr>
            <a:graphicFrameLocks noChangeAspect="1"/>
          </p:cNvGraphicFramePr>
          <p:nvPr/>
        </p:nvGraphicFramePr>
        <p:xfrm>
          <a:off x="4686300" y="1495425"/>
          <a:ext cx="2778125" cy="925513"/>
        </p:xfrm>
        <a:graphic>
          <a:graphicData uri="http://schemas.openxmlformats.org/presentationml/2006/ole">
            <mc:AlternateContent xmlns:mc="http://schemas.openxmlformats.org/markup-compatibility/2006">
              <mc:Choice xmlns:v="urn:schemas-microsoft-com:vml" Requires="v">
                <p:oleObj name="Equation" r:id="rId4" imgW="1409700" imgH="469900" progId="Equation.DSMT4">
                  <p:embed/>
                </p:oleObj>
              </mc:Choice>
              <mc:Fallback>
                <p:oleObj name="Equation" r:id="rId4" imgW="1409700" imgH="469900" progId="Equation.DSMT4">
                  <p:embed/>
                  <p:pic>
                    <p:nvPicPr>
                      <p:cNvPr id="1026" name="Object 2">
                        <a:extLst>
                          <a:ext uri="{FF2B5EF4-FFF2-40B4-BE49-F238E27FC236}">
                            <a16:creationId xmlns:a16="http://schemas.microsoft.com/office/drawing/2014/main" id="{3408DC03-2C8E-3F67-B2A6-BB24FD5898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1495425"/>
                        <a:ext cx="2778125" cy="925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Content Placeholder 2">
            <a:extLst>
              <a:ext uri="{FF2B5EF4-FFF2-40B4-BE49-F238E27FC236}">
                <a16:creationId xmlns:a16="http://schemas.microsoft.com/office/drawing/2014/main" id="{1529000F-7106-4B4E-BBE2-DE724A00B573}"/>
              </a:ext>
            </a:extLst>
          </p:cNvPr>
          <p:cNvSpPr txBox="1">
            <a:spLocks/>
          </p:cNvSpPr>
          <p:nvPr/>
        </p:nvSpPr>
        <p:spPr bwMode="auto">
          <a:xfrm>
            <a:off x="1631950" y="2492375"/>
            <a:ext cx="8567738" cy="1057275"/>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100" dirty="0">
                <a:latin typeface="+mn-lt"/>
                <a:cs typeface="+mn-cs"/>
              </a:rPr>
              <a:t>Ex: There are five students Amy, Brad, Chris, Don, and Eva.  Three of them will be selected to form a team.  How many different teams are possible?</a:t>
            </a:r>
          </a:p>
        </p:txBody>
      </p:sp>
      <p:graphicFrame>
        <p:nvGraphicFramePr>
          <p:cNvPr id="1027" name="Object 3">
            <a:extLst>
              <a:ext uri="{FF2B5EF4-FFF2-40B4-BE49-F238E27FC236}">
                <a16:creationId xmlns:a16="http://schemas.microsoft.com/office/drawing/2014/main" id="{2D2C2793-44E6-25E9-6193-DAD6738F4160}"/>
              </a:ext>
            </a:extLst>
          </p:cNvPr>
          <p:cNvGraphicFramePr>
            <a:graphicFrameLocks noChangeAspect="1"/>
          </p:cNvGraphicFramePr>
          <p:nvPr/>
        </p:nvGraphicFramePr>
        <p:xfrm>
          <a:off x="2135188" y="3622675"/>
          <a:ext cx="674687" cy="350838"/>
        </p:xfrm>
        <a:graphic>
          <a:graphicData uri="http://schemas.openxmlformats.org/presentationml/2006/ole">
            <mc:AlternateContent xmlns:mc="http://schemas.openxmlformats.org/markup-compatibility/2006">
              <mc:Choice xmlns:v="urn:schemas-microsoft-com:vml" Requires="v">
                <p:oleObj name="Equation" r:id="rId6" imgW="342603" imgH="177646" progId="Equation.DSMT4">
                  <p:embed/>
                </p:oleObj>
              </mc:Choice>
              <mc:Fallback>
                <p:oleObj name="Equation" r:id="rId6" imgW="342603" imgH="177646" progId="Equation.DSMT4">
                  <p:embed/>
                  <p:pic>
                    <p:nvPicPr>
                      <p:cNvPr id="1027" name="Object 3">
                        <a:extLst>
                          <a:ext uri="{FF2B5EF4-FFF2-40B4-BE49-F238E27FC236}">
                            <a16:creationId xmlns:a16="http://schemas.microsoft.com/office/drawing/2014/main" id="{2D2C2793-44E6-25E9-6193-DAD6738F41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188" y="3622675"/>
                        <a:ext cx="674687"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4">
            <a:extLst>
              <a:ext uri="{FF2B5EF4-FFF2-40B4-BE49-F238E27FC236}">
                <a16:creationId xmlns:a16="http://schemas.microsoft.com/office/drawing/2014/main" id="{800F094B-85D4-EF93-7E46-2665AEE897B5}"/>
              </a:ext>
            </a:extLst>
          </p:cNvPr>
          <p:cNvGraphicFramePr>
            <a:graphicFrameLocks noChangeAspect="1"/>
          </p:cNvGraphicFramePr>
          <p:nvPr/>
        </p:nvGraphicFramePr>
        <p:xfrm>
          <a:off x="2147888" y="4135438"/>
          <a:ext cx="649287" cy="350837"/>
        </p:xfrm>
        <a:graphic>
          <a:graphicData uri="http://schemas.openxmlformats.org/presentationml/2006/ole">
            <mc:AlternateContent xmlns:mc="http://schemas.openxmlformats.org/markup-compatibility/2006">
              <mc:Choice xmlns:v="urn:schemas-microsoft-com:vml" Requires="v">
                <p:oleObj name="Equation" r:id="rId8" imgW="329914" imgH="177646" progId="Equation.DSMT4">
                  <p:embed/>
                </p:oleObj>
              </mc:Choice>
              <mc:Fallback>
                <p:oleObj name="Equation" r:id="rId8" imgW="329914" imgH="177646" progId="Equation.DSMT4">
                  <p:embed/>
                  <p:pic>
                    <p:nvPicPr>
                      <p:cNvPr id="1028" name="Object 4">
                        <a:extLst>
                          <a:ext uri="{FF2B5EF4-FFF2-40B4-BE49-F238E27FC236}">
                            <a16:creationId xmlns:a16="http://schemas.microsoft.com/office/drawing/2014/main" id="{800F094B-85D4-EF93-7E46-2665AEE897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7888" y="4135438"/>
                        <a:ext cx="649287"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5">
            <a:extLst>
              <a:ext uri="{FF2B5EF4-FFF2-40B4-BE49-F238E27FC236}">
                <a16:creationId xmlns:a16="http://schemas.microsoft.com/office/drawing/2014/main" id="{A46A7E1E-9292-74D2-11D6-2EE97AF4868C}"/>
              </a:ext>
            </a:extLst>
          </p:cNvPr>
          <p:cNvGraphicFramePr>
            <a:graphicFrameLocks noChangeAspect="1"/>
          </p:cNvGraphicFramePr>
          <p:nvPr/>
        </p:nvGraphicFramePr>
        <p:xfrm>
          <a:off x="3287713" y="3348038"/>
          <a:ext cx="1973262" cy="877887"/>
        </p:xfrm>
        <a:graphic>
          <a:graphicData uri="http://schemas.openxmlformats.org/presentationml/2006/ole">
            <mc:AlternateContent xmlns:mc="http://schemas.openxmlformats.org/markup-compatibility/2006">
              <mc:Choice xmlns:v="urn:schemas-microsoft-com:vml" Requires="v">
                <p:oleObj name="Equation" r:id="rId10" imgW="1002865" imgH="444307" progId="Equation.DSMT4">
                  <p:embed/>
                </p:oleObj>
              </mc:Choice>
              <mc:Fallback>
                <p:oleObj name="Equation" r:id="rId10" imgW="1002865" imgH="444307" progId="Equation.DSMT4">
                  <p:embed/>
                  <p:pic>
                    <p:nvPicPr>
                      <p:cNvPr id="1029" name="Object 5">
                        <a:extLst>
                          <a:ext uri="{FF2B5EF4-FFF2-40B4-BE49-F238E27FC236}">
                            <a16:creationId xmlns:a16="http://schemas.microsoft.com/office/drawing/2014/main" id="{A46A7E1E-9292-74D2-11D6-2EE97AF486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87713" y="3348038"/>
                        <a:ext cx="1973262" cy="87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6">
            <a:extLst>
              <a:ext uri="{FF2B5EF4-FFF2-40B4-BE49-F238E27FC236}">
                <a16:creationId xmlns:a16="http://schemas.microsoft.com/office/drawing/2014/main" id="{2BBB6219-D910-5C9F-002B-05F1956756D5}"/>
              </a:ext>
            </a:extLst>
          </p:cNvPr>
          <p:cNvGraphicFramePr>
            <a:graphicFrameLocks noChangeAspect="1"/>
          </p:cNvGraphicFramePr>
          <p:nvPr/>
        </p:nvGraphicFramePr>
        <p:xfrm>
          <a:off x="5265738" y="3333750"/>
          <a:ext cx="1074737" cy="877888"/>
        </p:xfrm>
        <a:graphic>
          <a:graphicData uri="http://schemas.openxmlformats.org/presentationml/2006/ole">
            <mc:AlternateContent xmlns:mc="http://schemas.openxmlformats.org/markup-compatibility/2006">
              <mc:Choice xmlns:v="urn:schemas-microsoft-com:vml" Requires="v">
                <p:oleObj name="Equation" r:id="rId12" imgW="545863" imgH="444307" progId="Equation.DSMT4">
                  <p:embed/>
                </p:oleObj>
              </mc:Choice>
              <mc:Fallback>
                <p:oleObj name="Equation" r:id="rId12" imgW="545863" imgH="444307" progId="Equation.DSMT4">
                  <p:embed/>
                  <p:pic>
                    <p:nvPicPr>
                      <p:cNvPr id="1030" name="Object 6">
                        <a:extLst>
                          <a:ext uri="{FF2B5EF4-FFF2-40B4-BE49-F238E27FC236}">
                            <a16:creationId xmlns:a16="http://schemas.microsoft.com/office/drawing/2014/main" id="{2BBB6219-D910-5C9F-002B-05F1956756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65738" y="3333750"/>
                        <a:ext cx="1074737" cy="87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1" name="Object 7">
            <a:extLst>
              <a:ext uri="{FF2B5EF4-FFF2-40B4-BE49-F238E27FC236}">
                <a16:creationId xmlns:a16="http://schemas.microsoft.com/office/drawing/2014/main" id="{CFF06F25-28B6-C1E2-9F67-2452D0BD6CC9}"/>
              </a:ext>
            </a:extLst>
          </p:cNvPr>
          <p:cNvGraphicFramePr>
            <a:graphicFrameLocks noChangeAspect="1"/>
          </p:cNvGraphicFramePr>
          <p:nvPr/>
        </p:nvGraphicFramePr>
        <p:xfrm>
          <a:off x="6461125" y="3582988"/>
          <a:ext cx="600075" cy="350837"/>
        </p:xfrm>
        <a:graphic>
          <a:graphicData uri="http://schemas.openxmlformats.org/presentationml/2006/ole">
            <mc:AlternateContent xmlns:mc="http://schemas.openxmlformats.org/markup-compatibility/2006">
              <mc:Choice xmlns:v="urn:schemas-microsoft-com:vml" Requires="v">
                <p:oleObj name="Equation" r:id="rId14" imgW="304404" imgH="177569" progId="Equation.DSMT4">
                  <p:embed/>
                </p:oleObj>
              </mc:Choice>
              <mc:Fallback>
                <p:oleObj name="Equation" r:id="rId14" imgW="304404" imgH="177569" progId="Equation.DSMT4">
                  <p:embed/>
                  <p:pic>
                    <p:nvPicPr>
                      <p:cNvPr id="1031" name="Object 7">
                        <a:extLst>
                          <a:ext uri="{FF2B5EF4-FFF2-40B4-BE49-F238E27FC236}">
                            <a16:creationId xmlns:a16="http://schemas.microsoft.com/office/drawing/2014/main" id="{CFF06F25-28B6-C1E2-9F67-2452D0BD6CC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61125" y="3582988"/>
                        <a:ext cx="600075"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a:extLst>
              <a:ext uri="{FF2B5EF4-FFF2-40B4-BE49-F238E27FC236}">
                <a16:creationId xmlns:a16="http://schemas.microsoft.com/office/drawing/2014/main" id="{A5DC11DE-0603-490A-9866-104873BAFB56}"/>
              </a:ext>
            </a:extLst>
          </p:cNvPr>
          <p:cNvSpPr txBox="1"/>
          <p:nvPr/>
        </p:nvSpPr>
        <p:spPr>
          <a:xfrm>
            <a:off x="7205663" y="3446463"/>
            <a:ext cx="2351087" cy="708025"/>
          </a:xfrm>
          <a:prstGeom prst="rect">
            <a:avLst/>
          </a:prstGeom>
          <a:noFill/>
        </p:spPr>
        <p:txBody>
          <a:bodyPr wrap="none">
            <a:spAutoFit/>
          </a:bodyPr>
          <a:lstStyle/>
          <a:p>
            <a:pPr eaLnBrk="1" hangingPunct="1">
              <a:defRPr/>
            </a:pPr>
            <a:r>
              <a:rPr lang="en-CA" sz="2000" dirty="0">
                <a:solidFill>
                  <a:srgbClr val="FF0000"/>
                </a:solidFill>
                <a:latin typeface="+mj-lt"/>
                <a:cs typeface="Arial" charset="0"/>
              </a:rPr>
              <a:t>10 different teams</a:t>
            </a:r>
            <a:br>
              <a:rPr lang="en-CA" sz="2000" dirty="0">
                <a:solidFill>
                  <a:srgbClr val="FF0000"/>
                </a:solidFill>
                <a:latin typeface="+mj-lt"/>
                <a:cs typeface="Arial" charset="0"/>
              </a:rPr>
            </a:br>
            <a:r>
              <a:rPr lang="en-CA" sz="2000" dirty="0">
                <a:solidFill>
                  <a:srgbClr val="FF0000"/>
                </a:solidFill>
                <a:latin typeface="+mj-lt"/>
                <a:cs typeface="Arial" charset="0"/>
              </a:rPr>
              <a:t> are possible</a:t>
            </a:r>
          </a:p>
        </p:txBody>
      </p:sp>
      <p:graphicFrame>
        <p:nvGraphicFramePr>
          <p:cNvPr id="1032" name="Object 8">
            <a:extLst>
              <a:ext uri="{FF2B5EF4-FFF2-40B4-BE49-F238E27FC236}">
                <a16:creationId xmlns:a16="http://schemas.microsoft.com/office/drawing/2014/main" id="{3371D913-462B-BD02-C81F-D5AC1018E597}"/>
              </a:ext>
            </a:extLst>
          </p:cNvPr>
          <p:cNvGraphicFramePr>
            <a:graphicFrameLocks noChangeAspect="1"/>
          </p:cNvGraphicFramePr>
          <p:nvPr/>
        </p:nvGraphicFramePr>
        <p:xfrm>
          <a:off x="3821113" y="4221163"/>
          <a:ext cx="1900237" cy="777875"/>
        </p:xfrm>
        <a:graphic>
          <a:graphicData uri="http://schemas.openxmlformats.org/presentationml/2006/ole">
            <mc:AlternateContent xmlns:mc="http://schemas.openxmlformats.org/markup-compatibility/2006">
              <mc:Choice xmlns:v="urn:schemas-microsoft-com:vml" Requires="v">
                <p:oleObj name="Equation" r:id="rId16" imgW="965200" imgH="393700" progId="Equation.DSMT4">
                  <p:embed/>
                </p:oleObj>
              </mc:Choice>
              <mc:Fallback>
                <p:oleObj name="Equation" r:id="rId16" imgW="965200" imgH="393700" progId="Equation.DSMT4">
                  <p:embed/>
                  <p:pic>
                    <p:nvPicPr>
                      <p:cNvPr id="1032" name="Object 8">
                        <a:extLst>
                          <a:ext uri="{FF2B5EF4-FFF2-40B4-BE49-F238E27FC236}">
                            <a16:creationId xmlns:a16="http://schemas.microsoft.com/office/drawing/2014/main" id="{3371D913-462B-BD02-C81F-D5AC1018E59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21113" y="4221163"/>
                        <a:ext cx="1900237"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3" name="Object 9">
            <a:extLst>
              <a:ext uri="{FF2B5EF4-FFF2-40B4-BE49-F238E27FC236}">
                <a16:creationId xmlns:a16="http://schemas.microsoft.com/office/drawing/2014/main" id="{633CEEC3-5237-D102-1779-9120A87BDE2F}"/>
              </a:ext>
            </a:extLst>
          </p:cNvPr>
          <p:cNvGraphicFramePr>
            <a:graphicFrameLocks noChangeAspect="1"/>
          </p:cNvGraphicFramePr>
          <p:nvPr/>
        </p:nvGraphicFramePr>
        <p:xfrm>
          <a:off x="4171950" y="4287838"/>
          <a:ext cx="225425" cy="350837"/>
        </p:xfrm>
        <a:graphic>
          <a:graphicData uri="http://schemas.openxmlformats.org/presentationml/2006/ole">
            <mc:AlternateContent xmlns:mc="http://schemas.openxmlformats.org/markup-compatibility/2006">
              <mc:Choice xmlns:v="urn:schemas-microsoft-com:vml" Requires="v">
                <p:oleObj name="Equation" r:id="rId18" imgW="114102" imgH="177492" progId="Equation.DSMT4">
                  <p:embed/>
                </p:oleObj>
              </mc:Choice>
              <mc:Fallback>
                <p:oleObj name="Equation" r:id="rId18" imgW="114102" imgH="177492" progId="Equation.DSMT4">
                  <p:embed/>
                  <p:pic>
                    <p:nvPicPr>
                      <p:cNvPr id="1033" name="Object 9">
                        <a:extLst>
                          <a:ext uri="{FF2B5EF4-FFF2-40B4-BE49-F238E27FC236}">
                            <a16:creationId xmlns:a16="http://schemas.microsoft.com/office/drawing/2014/main" id="{633CEEC3-5237-D102-1779-9120A87BDE2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71950" y="4287838"/>
                        <a:ext cx="225425"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4" name="Object 10">
            <a:extLst>
              <a:ext uri="{FF2B5EF4-FFF2-40B4-BE49-F238E27FC236}">
                <a16:creationId xmlns:a16="http://schemas.microsoft.com/office/drawing/2014/main" id="{FDE61403-57E3-EDE2-9C21-31A85EE9EACA}"/>
              </a:ext>
            </a:extLst>
          </p:cNvPr>
          <p:cNvGraphicFramePr>
            <a:graphicFrameLocks noChangeAspect="1"/>
          </p:cNvGraphicFramePr>
          <p:nvPr/>
        </p:nvGraphicFramePr>
        <p:xfrm>
          <a:off x="4735513" y="4302125"/>
          <a:ext cx="249237" cy="323850"/>
        </p:xfrm>
        <a:graphic>
          <a:graphicData uri="http://schemas.openxmlformats.org/presentationml/2006/ole">
            <mc:AlternateContent xmlns:mc="http://schemas.openxmlformats.org/markup-compatibility/2006">
              <mc:Choice xmlns:v="urn:schemas-microsoft-com:vml" Requires="v">
                <p:oleObj name="Equation" r:id="rId20" imgW="126780" imgH="164814" progId="Equation.DSMT4">
                  <p:embed/>
                </p:oleObj>
              </mc:Choice>
              <mc:Fallback>
                <p:oleObj name="Equation" r:id="rId20" imgW="126780" imgH="164814" progId="Equation.DSMT4">
                  <p:embed/>
                  <p:pic>
                    <p:nvPicPr>
                      <p:cNvPr id="1034" name="Object 10">
                        <a:extLst>
                          <a:ext uri="{FF2B5EF4-FFF2-40B4-BE49-F238E27FC236}">
                            <a16:creationId xmlns:a16="http://schemas.microsoft.com/office/drawing/2014/main" id="{FDE61403-57E3-EDE2-9C21-31A85EE9EAC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35513" y="4302125"/>
                        <a:ext cx="249237"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5" name="Object 11">
            <a:extLst>
              <a:ext uri="{FF2B5EF4-FFF2-40B4-BE49-F238E27FC236}">
                <a16:creationId xmlns:a16="http://schemas.microsoft.com/office/drawing/2014/main" id="{1A8D0BE7-B30D-5859-DD34-297E1D7B2A8E}"/>
              </a:ext>
            </a:extLst>
          </p:cNvPr>
          <p:cNvGraphicFramePr>
            <a:graphicFrameLocks noChangeAspect="1"/>
          </p:cNvGraphicFramePr>
          <p:nvPr/>
        </p:nvGraphicFramePr>
        <p:xfrm>
          <a:off x="5322888" y="4287838"/>
          <a:ext cx="225425" cy="350837"/>
        </p:xfrm>
        <a:graphic>
          <a:graphicData uri="http://schemas.openxmlformats.org/presentationml/2006/ole">
            <mc:AlternateContent xmlns:mc="http://schemas.openxmlformats.org/markup-compatibility/2006">
              <mc:Choice xmlns:v="urn:schemas-microsoft-com:vml" Requires="v">
                <p:oleObj name="Equation" r:id="rId22" imgW="114102" imgH="177492" progId="Equation.DSMT4">
                  <p:embed/>
                </p:oleObj>
              </mc:Choice>
              <mc:Fallback>
                <p:oleObj name="Equation" r:id="rId22" imgW="114102" imgH="177492" progId="Equation.DSMT4">
                  <p:embed/>
                  <p:pic>
                    <p:nvPicPr>
                      <p:cNvPr id="1035" name="Object 11">
                        <a:extLst>
                          <a:ext uri="{FF2B5EF4-FFF2-40B4-BE49-F238E27FC236}">
                            <a16:creationId xmlns:a16="http://schemas.microsoft.com/office/drawing/2014/main" id="{1A8D0BE7-B30D-5859-DD34-297E1D7B2A8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22888" y="4287838"/>
                        <a:ext cx="225425"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6" name="Object 12">
            <a:extLst>
              <a:ext uri="{FF2B5EF4-FFF2-40B4-BE49-F238E27FC236}">
                <a16:creationId xmlns:a16="http://schemas.microsoft.com/office/drawing/2014/main" id="{4A15F653-DA9F-5CF8-48E0-3C7CD6FE93E0}"/>
              </a:ext>
            </a:extLst>
          </p:cNvPr>
          <p:cNvGraphicFramePr>
            <a:graphicFrameLocks noChangeAspect="1"/>
          </p:cNvGraphicFramePr>
          <p:nvPr/>
        </p:nvGraphicFramePr>
        <p:xfrm>
          <a:off x="4203700" y="4660900"/>
          <a:ext cx="176213" cy="325438"/>
        </p:xfrm>
        <a:graphic>
          <a:graphicData uri="http://schemas.openxmlformats.org/presentationml/2006/ole">
            <mc:AlternateContent xmlns:mc="http://schemas.openxmlformats.org/markup-compatibility/2006">
              <mc:Choice xmlns:v="urn:schemas-microsoft-com:vml" Requires="v">
                <p:oleObj name="Equation" r:id="rId24" imgW="88707" imgH="164742" progId="Equation.DSMT4">
                  <p:embed/>
                </p:oleObj>
              </mc:Choice>
              <mc:Fallback>
                <p:oleObj name="Equation" r:id="rId24" imgW="88707" imgH="164742" progId="Equation.DSMT4">
                  <p:embed/>
                  <p:pic>
                    <p:nvPicPr>
                      <p:cNvPr id="1036" name="Object 12">
                        <a:extLst>
                          <a:ext uri="{FF2B5EF4-FFF2-40B4-BE49-F238E27FC236}">
                            <a16:creationId xmlns:a16="http://schemas.microsoft.com/office/drawing/2014/main" id="{4A15F653-DA9F-5CF8-48E0-3C7CD6FE93E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03700" y="4660900"/>
                        <a:ext cx="176213"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7" name="Object 13">
            <a:extLst>
              <a:ext uri="{FF2B5EF4-FFF2-40B4-BE49-F238E27FC236}">
                <a16:creationId xmlns:a16="http://schemas.microsoft.com/office/drawing/2014/main" id="{80C5289A-5FAD-9E27-41CA-B8C8FEB720AF}"/>
              </a:ext>
            </a:extLst>
          </p:cNvPr>
          <p:cNvGraphicFramePr>
            <a:graphicFrameLocks noChangeAspect="1"/>
          </p:cNvGraphicFramePr>
          <p:nvPr/>
        </p:nvGraphicFramePr>
        <p:xfrm>
          <a:off x="4745038" y="4660900"/>
          <a:ext cx="249237" cy="323850"/>
        </p:xfrm>
        <a:graphic>
          <a:graphicData uri="http://schemas.openxmlformats.org/presentationml/2006/ole">
            <mc:AlternateContent xmlns:mc="http://schemas.openxmlformats.org/markup-compatibility/2006">
              <mc:Choice xmlns:v="urn:schemas-microsoft-com:vml" Requires="v">
                <p:oleObj name="Equation" r:id="rId26" imgW="126780" imgH="164814" progId="Equation.DSMT4">
                  <p:embed/>
                </p:oleObj>
              </mc:Choice>
              <mc:Fallback>
                <p:oleObj name="Equation" r:id="rId26" imgW="126780" imgH="164814" progId="Equation.DSMT4">
                  <p:embed/>
                  <p:pic>
                    <p:nvPicPr>
                      <p:cNvPr id="1037" name="Object 13">
                        <a:extLst>
                          <a:ext uri="{FF2B5EF4-FFF2-40B4-BE49-F238E27FC236}">
                            <a16:creationId xmlns:a16="http://schemas.microsoft.com/office/drawing/2014/main" id="{80C5289A-5FAD-9E27-41CA-B8C8FEB720A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745038" y="4660900"/>
                        <a:ext cx="249237"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8" name="Object 14">
            <a:extLst>
              <a:ext uri="{FF2B5EF4-FFF2-40B4-BE49-F238E27FC236}">
                <a16:creationId xmlns:a16="http://schemas.microsoft.com/office/drawing/2014/main" id="{769B357C-3D2F-08A9-D8D7-2DF18FA3A116}"/>
              </a:ext>
            </a:extLst>
          </p:cNvPr>
          <p:cNvGraphicFramePr>
            <a:graphicFrameLocks noChangeAspect="1"/>
          </p:cNvGraphicFramePr>
          <p:nvPr/>
        </p:nvGraphicFramePr>
        <p:xfrm>
          <a:off x="5332413" y="4648200"/>
          <a:ext cx="225425" cy="350838"/>
        </p:xfrm>
        <a:graphic>
          <a:graphicData uri="http://schemas.openxmlformats.org/presentationml/2006/ole">
            <mc:AlternateContent xmlns:mc="http://schemas.openxmlformats.org/markup-compatibility/2006">
              <mc:Choice xmlns:v="urn:schemas-microsoft-com:vml" Requires="v">
                <p:oleObj name="Equation" r:id="rId28" imgW="114102" imgH="177492" progId="Equation.DSMT4">
                  <p:embed/>
                </p:oleObj>
              </mc:Choice>
              <mc:Fallback>
                <p:oleObj name="Equation" r:id="rId28" imgW="114102" imgH="177492" progId="Equation.DSMT4">
                  <p:embed/>
                  <p:pic>
                    <p:nvPicPr>
                      <p:cNvPr id="1038" name="Object 14">
                        <a:extLst>
                          <a:ext uri="{FF2B5EF4-FFF2-40B4-BE49-F238E27FC236}">
                            <a16:creationId xmlns:a16="http://schemas.microsoft.com/office/drawing/2014/main" id="{769B357C-3D2F-08A9-D8D7-2DF18FA3A11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32413" y="4648200"/>
                        <a:ext cx="225425"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9" name="Object 15">
            <a:extLst>
              <a:ext uri="{FF2B5EF4-FFF2-40B4-BE49-F238E27FC236}">
                <a16:creationId xmlns:a16="http://schemas.microsoft.com/office/drawing/2014/main" id="{8B300CA1-8FF6-73E4-0713-0F79038542B8}"/>
              </a:ext>
            </a:extLst>
          </p:cNvPr>
          <p:cNvGraphicFramePr>
            <a:graphicFrameLocks noChangeAspect="1"/>
          </p:cNvGraphicFramePr>
          <p:nvPr/>
        </p:nvGraphicFramePr>
        <p:xfrm>
          <a:off x="5740400" y="4351338"/>
          <a:ext cx="723900" cy="423862"/>
        </p:xfrm>
        <a:graphic>
          <a:graphicData uri="http://schemas.openxmlformats.org/presentationml/2006/ole">
            <mc:AlternateContent xmlns:mc="http://schemas.openxmlformats.org/markup-compatibility/2006">
              <mc:Choice xmlns:v="urn:schemas-microsoft-com:vml" Requires="v">
                <p:oleObj name="Equation" r:id="rId29" imgW="304404" imgH="177569" progId="Equation.DSMT4">
                  <p:embed/>
                </p:oleObj>
              </mc:Choice>
              <mc:Fallback>
                <p:oleObj name="Equation" r:id="rId29" imgW="304404" imgH="177569" progId="Equation.DSMT4">
                  <p:embed/>
                  <p:pic>
                    <p:nvPicPr>
                      <p:cNvPr id="1039" name="Object 15">
                        <a:extLst>
                          <a:ext uri="{FF2B5EF4-FFF2-40B4-BE49-F238E27FC236}">
                            <a16:creationId xmlns:a16="http://schemas.microsoft.com/office/drawing/2014/main" id="{8B300CA1-8FF6-73E4-0713-0F79038542B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40400" y="4351338"/>
                        <a:ext cx="723900"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Content Placeholder 2">
            <a:extLst>
              <a:ext uri="{FF2B5EF4-FFF2-40B4-BE49-F238E27FC236}">
                <a16:creationId xmlns:a16="http://schemas.microsoft.com/office/drawing/2014/main" id="{40CA692F-9695-4145-A76F-1B6C42A98556}"/>
              </a:ext>
            </a:extLst>
          </p:cNvPr>
          <p:cNvSpPr txBox="1">
            <a:spLocks/>
          </p:cNvSpPr>
          <p:nvPr/>
        </p:nvSpPr>
        <p:spPr bwMode="auto">
          <a:xfrm>
            <a:off x="1703388" y="4941888"/>
            <a:ext cx="8569325" cy="1057275"/>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100" dirty="0">
                <a:latin typeface="+mn-lt"/>
                <a:cs typeface="+mn-cs"/>
              </a:rPr>
              <a:t>b) If four of them are selected to form a team, how many different teams are possible?</a:t>
            </a:r>
          </a:p>
        </p:txBody>
      </p:sp>
      <p:graphicFrame>
        <p:nvGraphicFramePr>
          <p:cNvPr id="1040" name="Object 16">
            <a:extLst>
              <a:ext uri="{FF2B5EF4-FFF2-40B4-BE49-F238E27FC236}">
                <a16:creationId xmlns:a16="http://schemas.microsoft.com/office/drawing/2014/main" id="{6F8C86CC-6AB2-38D3-93C3-1B9B71F9AC4C}"/>
              </a:ext>
            </a:extLst>
          </p:cNvPr>
          <p:cNvGraphicFramePr>
            <a:graphicFrameLocks noChangeAspect="1"/>
          </p:cNvGraphicFramePr>
          <p:nvPr/>
        </p:nvGraphicFramePr>
        <p:xfrm>
          <a:off x="2108200" y="5732463"/>
          <a:ext cx="674688" cy="352425"/>
        </p:xfrm>
        <a:graphic>
          <a:graphicData uri="http://schemas.openxmlformats.org/presentationml/2006/ole">
            <mc:AlternateContent xmlns:mc="http://schemas.openxmlformats.org/markup-compatibility/2006">
              <mc:Choice xmlns:v="urn:schemas-microsoft-com:vml" Requires="v">
                <p:oleObj name="Equation" r:id="rId31" imgW="342603" imgH="177646" progId="Equation.DSMT4">
                  <p:embed/>
                </p:oleObj>
              </mc:Choice>
              <mc:Fallback>
                <p:oleObj name="Equation" r:id="rId31" imgW="342603" imgH="177646" progId="Equation.DSMT4">
                  <p:embed/>
                  <p:pic>
                    <p:nvPicPr>
                      <p:cNvPr id="1040" name="Object 16">
                        <a:extLst>
                          <a:ext uri="{FF2B5EF4-FFF2-40B4-BE49-F238E27FC236}">
                            <a16:creationId xmlns:a16="http://schemas.microsoft.com/office/drawing/2014/main" id="{6F8C86CC-6AB2-38D3-93C3-1B9B71F9AC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8200" y="5732463"/>
                        <a:ext cx="674688"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1" name="Object 17">
            <a:extLst>
              <a:ext uri="{FF2B5EF4-FFF2-40B4-BE49-F238E27FC236}">
                <a16:creationId xmlns:a16="http://schemas.microsoft.com/office/drawing/2014/main" id="{4233F567-6790-F7F8-4863-94CE66812119}"/>
              </a:ext>
            </a:extLst>
          </p:cNvPr>
          <p:cNvGraphicFramePr>
            <a:graphicFrameLocks noChangeAspect="1"/>
          </p:cNvGraphicFramePr>
          <p:nvPr/>
        </p:nvGraphicFramePr>
        <p:xfrm>
          <a:off x="2108200" y="6259513"/>
          <a:ext cx="674688" cy="325437"/>
        </p:xfrm>
        <a:graphic>
          <a:graphicData uri="http://schemas.openxmlformats.org/presentationml/2006/ole">
            <mc:AlternateContent xmlns:mc="http://schemas.openxmlformats.org/markup-compatibility/2006">
              <mc:Choice xmlns:v="urn:schemas-microsoft-com:vml" Requires="v">
                <p:oleObj name="Equation" r:id="rId32" imgW="342603" imgH="164957" progId="Equation.DSMT4">
                  <p:embed/>
                </p:oleObj>
              </mc:Choice>
              <mc:Fallback>
                <p:oleObj name="Equation" r:id="rId32" imgW="342603" imgH="164957" progId="Equation.DSMT4">
                  <p:embed/>
                  <p:pic>
                    <p:nvPicPr>
                      <p:cNvPr id="1041" name="Object 17">
                        <a:extLst>
                          <a:ext uri="{FF2B5EF4-FFF2-40B4-BE49-F238E27FC236}">
                            <a16:creationId xmlns:a16="http://schemas.microsoft.com/office/drawing/2014/main" id="{4233F567-6790-F7F8-4863-94CE6681211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108200" y="6259513"/>
                        <a:ext cx="674688"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2" name="Object 18">
            <a:extLst>
              <a:ext uri="{FF2B5EF4-FFF2-40B4-BE49-F238E27FC236}">
                <a16:creationId xmlns:a16="http://schemas.microsoft.com/office/drawing/2014/main" id="{6EC91713-B2E9-AE43-7853-32085FC18D28}"/>
              </a:ext>
            </a:extLst>
          </p:cNvPr>
          <p:cNvGraphicFramePr>
            <a:graphicFrameLocks noChangeAspect="1"/>
          </p:cNvGraphicFramePr>
          <p:nvPr/>
        </p:nvGraphicFramePr>
        <p:xfrm>
          <a:off x="3281363" y="5646738"/>
          <a:ext cx="2022475" cy="877887"/>
        </p:xfrm>
        <a:graphic>
          <a:graphicData uri="http://schemas.openxmlformats.org/presentationml/2006/ole">
            <mc:AlternateContent xmlns:mc="http://schemas.openxmlformats.org/markup-compatibility/2006">
              <mc:Choice xmlns:v="urn:schemas-microsoft-com:vml" Requires="v">
                <p:oleObj name="Equation" r:id="rId34" imgW="1028254" imgH="444307" progId="Equation.DSMT4">
                  <p:embed/>
                </p:oleObj>
              </mc:Choice>
              <mc:Fallback>
                <p:oleObj name="Equation" r:id="rId34" imgW="1028254" imgH="444307" progId="Equation.DSMT4">
                  <p:embed/>
                  <p:pic>
                    <p:nvPicPr>
                      <p:cNvPr id="1042" name="Object 18">
                        <a:extLst>
                          <a:ext uri="{FF2B5EF4-FFF2-40B4-BE49-F238E27FC236}">
                            <a16:creationId xmlns:a16="http://schemas.microsoft.com/office/drawing/2014/main" id="{6EC91713-B2E9-AE43-7853-32085FC18D28}"/>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81363" y="5646738"/>
                        <a:ext cx="2022475" cy="87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3" name="Object 19">
            <a:extLst>
              <a:ext uri="{FF2B5EF4-FFF2-40B4-BE49-F238E27FC236}">
                <a16:creationId xmlns:a16="http://schemas.microsoft.com/office/drawing/2014/main" id="{9EB30FC9-45C2-1458-0D4F-DD813EE49BB4}"/>
              </a:ext>
            </a:extLst>
          </p:cNvPr>
          <p:cNvGraphicFramePr>
            <a:graphicFrameLocks noChangeAspect="1"/>
          </p:cNvGraphicFramePr>
          <p:nvPr/>
        </p:nvGraphicFramePr>
        <p:xfrm>
          <a:off x="5303838" y="5805488"/>
          <a:ext cx="582612" cy="431800"/>
        </p:xfrm>
        <a:graphic>
          <a:graphicData uri="http://schemas.openxmlformats.org/presentationml/2006/ole">
            <mc:AlternateContent xmlns:mc="http://schemas.openxmlformats.org/markup-compatibility/2006">
              <mc:Choice xmlns:v="urn:schemas-microsoft-com:vml" Requires="v">
                <p:oleObj name="Equation" r:id="rId36" imgW="241091" imgH="177646" progId="Equation.DSMT4">
                  <p:embed/>
                </p:oleObj>
              </mc:Choice>
              <mc:Fallback>
                <p:oleObj name="Equation" r:id="rId36" imgW="241091" imgH="177646" progId="Equation.DSMT4">
                  <p:embed/>
                  <p:pic>
                    <p:nvPicPr>
                      <p:cNvPr id="1043" name="Object 19">
                        <a:extLst>
                          <a:ext uri="{FF2B5EF4-FFF2-40B4-BE49-F238E27FC236}">
                            <a16:creationId xmlns:a16="http://schemas.microsoft.com/office/drawing/2014/main" id="{9EB30FC9-45C2-1458-0D4F-DD813EE49BB4}"/>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303838" y="5805488"/>
                        <a:ext cx="582612"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4" name="Object 20">
            <a:extLst>
              <a:ext uri="{FF2B5EF4-FFF2-40B4-BE49-F238E27FC236}">
                <a16:creationId xmlns:a16="http://schemas.microsoft.com/office/drawing/2014/main" id="{E5CF99E2-EA6A-A632-EEAA-4ED394B45F9A}"/>
              </a:ext>
            </a:extLst>
          </p:cNvPr>
          <p:cNvGraphicFramePr>
            <a:graphicFrameLocks noChangeAspect="1"/>
          </p:cNvGraphicFramePr>
          <p:nvPr/>
        </p:nvGraphicFramePr>
        <p:xfrm>
          <a:off x="6167438" y="5603875"/>
          <a:ext cx="2500312" cy="777875"/>
        </p:xfrm>
        <a:graphic>
          <a:graphicData uri="http://schemas.openxmlformats.org/presentationml/2006/ole">
            <mc:AlternateContent xmlns:mc="http://schemas.openxmlformats.org/markup-compatibility/2006">
              <mc:Choice xmlns:v="urn:schemas-microsoft-com:vml" Requires="v">
                <p:oleObj name="Equation" r:id="rId38" imgW="1269449" imgH="393529" progId="Equation.DSMT4">
                  <p:embed/>
                </p:oleObj>
              </mc:Choice>
              <mc:Fallback>
                <p:oleObj name="Equation" r:id="rId38" imgW="1269449" imgH="393529" progId="Equation.DSMT4">
                  <p:embed/>
                  <p:pic>
                    <p:nvPicPr>
                      <p:cNvPr id="1044" name="Object 20">
                        <a:extLst>
                          <a:ext uri="{FF2B5EF4-FFF2-40B4-BE49-F238E27FC236}">
                            <a16:creationId xmlns:a16="http://schemas.microsoft.com/office/drawing/2014/main" id="{E5CF99E2-EA6A-A632-EEAA-4ED394B45F9A}"/>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167438" y="5603875"/>
                        <a:ext cx="2500312"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5" name="Object 21">
            <a:extLst>
              <a:ext uri="{FF2B5EF4-FFF2-40B4-BE49-F238E27FC236}">
                <a16:creationId xmlns:a16="http://schemas.microsoft.com/office/drawing/2014/main" id="{7E4C16CB-7374-EF10-1A33-3EDA796F7A8E}"/>
              </a:ext>
            </a:extLst>
          </p:cNvPr>
          <p:cNvGraphicFramePr>
            <a:graphicFrameLocks noChangeAspect="1"/>
          </p:cNvGraphicFramePr>
          <p:nvPr/>
        </p:nvGraphicFramePr>
        <p:xfrm>
          <a:off x="6518275" y="5670550"/>
          <a:ext cx="225425" cy="350838"/>
        </p:xfrm>
        <a:graphic>
          <a:graphicData uri="http://schemas.openxmlformats.org/presentationml/2006/ole">
            <mc:AlternateContent xmlns:mc="http://schemas.openxmlformats.org/markup-compatibility/2006">
              <mc:Choice xmlns:v="urn:schemas-microsoft-com:vml" Requires="v">
                <p:oleObj name="Equation" r:id="rId40" imgW="114102" imgH="177492" progId="Equation.DSMT4">
                  <p:embed/>
                </p:oleObj>
              </mc:Choice>
              <mc:Fallback>
                <p:oleObj name="Equation" r:id="rId40" imgW="114102" imgH="177492" progId="Equation.DSMT4">
                  <p:embed/>
                  <p:pic>
                    <p:nvPicPr>
                      <p:cNvPr id="1045" name="Object 21">
                        <a:extLst>
                          <a:ext uri="{FF2B5EF4-FFF2-40B4-BE49-F238E27FC236}">
                            <a16:creationId xmlns:a16="http://schemas.microsoft.com/office/drawing/2014/main" id="{7E4C16CB-7374-EF10-1A33-3EDA796F7A8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18275" y="5670550"/>
                        <a:ext cx="225425"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6" name="Object 22">
            <a:extLst>
              <a:ext uri="{FF2B5EF4-FFF2-40B4-BE49-F238E27FC236}">
                <a16:creationId xmlns:a16="http://schemas.microsoft.com/office/drawing/2014/main" id="{A8B104B9-6F79-1796-BB1A-66E0D12B8B44}"/>
              </a:ext>
            </a:extLst>
          </p:cNvPr>
          <p:cNvGraphicFramePr>
            <a:graphicFrameLocks noChangeAspect="1"/>
          </p:cNvGraphicFramePr>
          <p:nvPr/>
        </p:nvGraphicFramePr>
        <p:xfrm>
          <a:off x="7083425" y="5683250"/>
          <a:ext cx="249238" cy="323850"/>
        </p:xfrm>
        <a:graphic>
          <a:graphicData uri="http://schemas.openxmlformats.org/presentationml/2006/ole">
            <mc:AlternateContent xmlns:mc="http://schemas.openxmlformats.org/markup-compatibility/2006">
              <mc:Choice xmlns:v="urn:schemas-microsoft-com:vml" Requires="v">
                <p:oleObj name="Equation" r:id="rId41" imgW="126780" imgH="164814" progId="Equation.DSMT4">
                  <p:embed/>
                </p:oleObj>
              </mc:Choice>
              <mc:Fallback>
                <p:oleObj name="Equation" r:id="rId41" imgW="126780" imgH="164814" progId="Equation.DSMT4">
                  <p:embed/>
                  <p:pic>
                    <p:nvPicPr>
                      <p:cNvPr id="1046" name="Object 22">
                        <a:extLst>
                          <a:ext uri="{FF2B5EF4-FFF2-40B4-BE49-F238E27FC236}">
                            <a16:creationId xmlns:a16="http://schemas.microsoft.com/office/drawing/2014/main" id="{A8B104B9-6F79-1796-BB1A-66E0D12B8B4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83425" y="5683250"/>
                        <a:ext cx="249238"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7" name="Object 23">
            <a:extLst>
              <a:ext uri="{FF2B5EF4-FFF2-40B4-BE49-F238E27FC236}">
                <a16:creationId xmlns:a16="http://schemas.microsoft.com/office/drawing/2014/main" id="{08E2986F-0B0B-90ED-9567-C1BAEB7C5938}"/>
              </a:ext>
            </a:extLst>
          </p:cNvPr>
          <p:cNvGraphicFramePr>
            <a:graphicFrameLocks noChangeAspect="1"/>
          </p:cNvGraphicFramePr>
          <p:nvPr/>
        </p:nvGraphicFramePr>
        <p:xfrm>
          <a:off x="7670800" y="5670550"/>
          <a:ext cx="225425" cy="350838"/>
        </p:xfrm>
        <a:graphic>
          <a:graphicData uri="http://schemas.openxmlformats.org/presentationml/2006/ole">
            <mc:AlternateContent xmlns:mc="http://schemas.openxmlformats.org/markup-compatibility/2006">
              <mc:Choice xmlns:v="urn:schemas-microsoft-com:vml" Requires="v">
                <p:oleObj name="Equation" r:id="rId42" imgW="114102" imgH="177492" progId="Equation.DSMT4">
                  <p:embed/>
                </p:oleObj>
              </mc:Choice>
              <mc:Fallback>
                <p:oleObj name="Equation" r:id="rId42" imgW="114102" imgH="177492" progId="Equation.DSMT4">
                  <p:embed/>
                  <p:pic>
                    <p:nvPicPr>
                      <p:cNvPr id="1047" name="Object 23">
                        <a:extLst>
                          <a:ext uri="{FF2B5EF4-FFF2-40B4-BE49-F238E27FC236}">
                            <a16:creationId xmlns:a16="http://schemas.microsoft.com/office/drawing/2014/main" id="{08E2986F-0B0B-90ED-9567-C1BAEB7C593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670800" y="5670550"/>
                        <a:ext cx="225425"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8" name="Object 24">
            <a:extLst>
              <a:ext uri="{FF2B5EF4-FFF2-40B4-BE49-F238E27FC236}">
                <a16:creationId xmlns:a16="http://schemas.microsoft.com/office/drawing/2014/main" id="{283A0D64-E223-B1D3-39F8-67FD25F7E9E3}"/>
              </a:ext>
            </a:extLst>
          </p:cNvPr>
          <p:cNvGraphicFramePr>
            <a:graphicFrameLocks noChangeAspect="1"/>
          </p:cNvGraphicFramePr>
          <p:nvPr/>
        </p:nvGraphicFramePr>
        <p:xfrm>
          <a:off x="6542088" y="6042025"/>
          <a:ext cx="176212" cy="325438"/>
        </p:xfrm>
        <a:graphic>
          <a:graphicData uri="http://schemas.openxmlformats.org/presentationml/2006/ole">
            <mc:AlternateContent xmlns:mc="http://schemas.openxmlformats.org/markup-compatibility/2006">
              <mc:Choice xmlns:v="urn:schemas-microsoft-com:vml" Requires="v">
                <p:oleObj name="Equation" r:id="rId43" imgW="88707" imgH="164742" progId="Equation.DSMT4">
                  <p:embed/>
                </p:oleObj>
              </mc:Choice>
              <mc:Fallback>
                <p:oleObj name="Equation" r:id="rId43" imgW="88707" imgH="164742" progId="Equation.DSMT4">
                  <p:embed/>
                  <p:pic>
                    <p:nvPicPr>
                      <p:cNvPr id="1048" name="Object 24">
                        <a:extLst>
                          <a:ext uri="{FF2B5EF4-FFF2-40B4-BE49-F238E27FC236}">
                            <a16:creationId xmlns:a16="http://schemas.microsoft.com/office/drawing/2014/main" id="{283A0D64-E223-B1D3-39F8-67FD25F7E9E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42088" y="6042025"/>
                        <a:ext cx="176212"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9" name="Object 25">
            <a:extLst>
              <a:ext uri="{FF2B5EF4-FFF2-40B4-BE49-F238E27FC236}">
                <a16:creationId xmlns:a16="http://schemas.microsoft.com/office/drawing/2014/main" id="{CB045968-D941-F322-78A4-4324E1A94C19}"/>
              </a:ext>
            </a:extLst>
          </p:cNvPr>
          <p:cNvGraphicFramePr>
            <a:graphicFrameLocks noChangeAspect="1"/>
          </p:cNvGraphicFramePr>
          <p:nvPr/>
        </p:nvGraphicFramePr>
        <p:xfrm>
          <a:off x="7083425" y="6043613"/>
          <a:ext cx="249238" cy="323850"/>
        </p:xfrm>
        <a:graphic>
          <a:graphicData uri="http://schemas.openxmlformats.org/presentationml/2006/ole">
            <mc:AlternateContent xmlns:mc="http://schemas.openxmlformats.org/markup-compatibility/2006">
              <mc:Choice xmlns:v="urn:schemas-microsoft-com:vml" Requires="v">
                <p:oleObj name="Equation" r:id="rId44" imgW="126780" imgH="164814" progId="Equation.DSMT4">
                  <p:embed/>
                </p:oleObj>
              </mc:Choice>
              <mc:Fallback>
                <p:oleObj name="Equation" r:id="rId44" imgW="126780" imgH="164814" progId="Equation.DSMT4">
                  <p:embed/>
                  <p:pic>
                    <p:nvPicPr>
                      <p:cNvPr id="1049" name="Object 25">
                        <a:extLst>
                          <a:ext uri="{FF2B5EF4-FFF2-40B4-BE49-F238E27FC236}">
                            <a16:creationId xmlns:a16="http://schemas.microsoft.com/office/drawing/2014/main" id="{CB045968-D941-F322-78A4-4324E1A94C1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083425" y="6043613"/>
                        <a:ext cx="249238"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0" name="Object 26">
            <a:extLst>
              <a:ext uri="{FF2B5EF4-FFF2-40B4-BE49-F238E27FC236}">
                <a16:creationId xmlns:a16="http://schemas.microsoft.com/office/drawing/2014/main" id="{6938E7E4-03BD-18D3-A9FD-6B1E497F91E7}"/>
              </a:ext>
            </a:extLst>
          </p:cNvPr>
          <p:cNvGraphicFramePr>
            <a:graphicFrameLocks noChangeAspect="1"/>
          </p:cNvGraphicFramePr>
          <p:nvPr/>
        </p:nvGraphicFramePr>
        <p:xfrm>
          <a:off x="7670800" y="6030913"/>
          <a:ext cx="225425" cy="350837"/>
        </p:xfrm>
        <a:graphic>
          <a:graphicData uri="http://schemas.openxmlformats.org/presentationml/2006/ole">
            <mc:AlternateContent xmlns:mc="http://schemas.openxmlformats.org/markup-compatibility/2006">
              <mc:Choice xmlns:v="urn:schemas-microsoft-com:vml" Requires="v">
                <p:oleObj name="Equation" r:id="rId45" imgW="114102" imgH="177492" progId="Equation.DSMT4">
                  <p:embed/>
                </p:oleObj>
              </mc:Choice>
              <mc:Fallback>
                <p:oleObj name="Equation" r:id="rId45" imgW="114102" imgH="177492" progId="Equation.DSMT4">
                  <p:embed/>
                  <p:pic>
                    <p:nvPicPr>
                      <p:cNvPr id="1050" name="Object 26">
                        <a:extLst>
                          <a:ext uri="{FF2B5EF4-FFF2-40B4-BE49-F238E27FC236}">
                            <a16:creationId xmlns:a16="http://schemas.microsoft.com/office/drawing/2014/main" id="{6938E7E4-03BD-18D3-A9FD-6B1E497F91E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670800" y="6030913"/>
                        <a:ext cx="225425"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1" name="Object 27">
            <a:extLst>
              <a:ext uri="{FF2B5EF4-FFF2-40B4-BE49-F238E27FC236}">
                <a16:creationId xmlns:a16="http://schemas.microsoft.com/office/drawing/2014/main" id="{766F0D2E-F7DB-742D-797C-835EA3E1AFD7}"/>
              </a:ext>
            </a:extLst>
          </p:cNvPr>
          <p:cNvGraphicFramePr>
            <a:graphicFrameLocks noChangeAspect="1"/>
          </p:cNvGraphicFramePr>
          <p:nvPr/>
        </p:nvGraphicFramePr>
        <p:xfrm>
          <a:off x="8616950" y="5732463"/>
          <a:ext cx="571500" cy="425450"/>
        </p:xfrm>
        <a:graphic>
          <a:graphicData uri="http://schemas.openxmlformats.org/presentationml/2006/ole">
            <mc:AlternateContent xmlns:mc="http://schemas.openxmlformats.org/markup-compatibility/2006">
              <mc:Choice xmlns:v="urn:schemas-microsoft-com:vml" Requires="v">
                <p:oleObj name="Equation" r:id="rId46" imgW="241091" imgH="177646" progId="Equation.DSMT4">
                  <p:embed/>
                </p:oleObj>
              </mc:Choice>
              <mc:Fallback>
                <p:oleObj name="Equation" r:id="rId46" imgW="241091" imgH="177646" progId="Equation.DSMT4">
                  <p:embed/>
                  <p:pic>
                    <p:nvPicPr>
                      <p:cNvPr id="1051" name="Object 27">
                        <a:extLst>
                          <a:ext uri="{FF2B5EF4-FFF2-40B4-BE49-F238E27FC236}">
                            <a16:creationId xmlns:a16="http://schemas.microsoft.com/office/drawing/2014/main" id="{766F0D2E-F7DB-742D-797C-835EA3E1AFD7}"/>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616950" y="5732463"/>
                        <a:ext cx="57150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2" name="Object 28">
            <a:extLst>
              <a:ext uri="{FF2B5EF4-FFF2-40B4-BE49-F238E27FC236}">
                <a16:creationId xmlns:a16="http://schemas.microsoft.com/office/drawing/2014/main" id="{3669C255-B1C8-D532-70C6-B1E9733B5D68}"/>
              </a:ext>
            </a:extLst>
          </p:cNvPr>
          <p:cNvGraphicFramePr>
            <a:graphicFrameLocks noChangeAspect="1"/>
          </p:cNvGraphicFramePr>
          <p:nvPr/>
        </p:nvGraphicFramePr>
        <p:xfrm>
          <a:off x="8243888" y="5661025"/>
          <a:ext cx="250825" cy="327025"/>
        </p:xfrm>
        <a:graphic>
          <a:graphicData uri="http://schemas.openxmlformats.org/presentationml/2006/ole">
            <mc:AlternateContent xmlns:mc="http://schemas.openxmlformats.org/markup-compatibility/2006">
              <mc:Choice xmlns:v="urn:schemas-microsoft-com:vml" Requires="v">
                <p:oleObj name="Equation" r:id="rId48" imgW="126780" imgH="164814" progId="Equation.DSMT4">
                  <p:embed/>
                </p:oleObj>
              </mc:Choice>
              <mc:Fallback>
                <p:oleObj name="Equation" r:id="rId48" imgW="126780" imgH="164814" progId="Equation.DSMT4">
                  <p:embed/>
                  <p:pic>
                    <p:nvPicPr>
                      <p:cNvPr id="1052" name="Object 28">
                        <a:extLst>
                          <a:ext uri="{FF2B5EF4-FFF2-40B4-BE49-F238E27FC236}">
                            <a16:creationId xmlns:a16="http://schemas.microsoft.com/office/drawing/2014/main" id="{3669C255-B1C8-D532-70C6-B1E9733B5D68}"/>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8243888" y="5661025"/>
                        <a:ext cx="250825"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3" name="Object 29">
            <a:extLst>
              <a:ext uri="{FF2B5EF4-FFF2-40B4-BE49-F238E27FC236}">
                <a16:creationId xmlns:a16="http://schemas.microsoft.com/office/drawing/2014/main" id="{3D44D47D-4822-2374-C084-FDA2A459DB33}"/>
              </a:ext>
            </a:extLst>
          </p:cNvPr>
          <p:cNvGraphicFramePr>
            <a:graphicFrameLocks noChangeAspect="1"/>
          </p:cNvGraphicFramePr>
          <p:nvPr/>
        </p:nvGraphicFramePr>
        <p:xfrm>
          <a:off x="8243888" y="6034088"/>
          <a:ext cx="250825" cy="325437"/>
        </p:xfrm>
        <a:graphic>
          <a:graphicData uri="http://schemas.openxmlformats.org/presentationml/2006/ole">
            <mc:AlternateContent xmlns:mc="http://schemas.openxmlformats.org/markup-compatibility/2006">
              <mc:Choice xmlns:v="urn:schemas-microsoft-com:vml" Requires="v">
                <p:oleObj name="Equation" r:id="rId50" imgW="126780" imgH="164814" progId="Equation.DSMT4">
                  <p:embed/>
                </p:oleObj>
              </mc:Choice>
              <mc:Fallback>
                <p:oleObj name="Equation" r:id="rId50" imgW="126780" imgH="164814" progId="Equation.DSMT4">
                  <p:embed/>
                  <p:pic>
                    <p:nvPicPr>
                      <p:cNvPr id="1053" name="Object 29">
                        <a:extLst>
                          <a:ext uri="{FF2B5EF4-FFF2-40B4-BE49-F238E27FC236}">
                            <a16:creationId xmlns:a16="http://schemas.microsoft.com/office/drawing/2014/main" id="{3D44D47D-4822-2374-C084-FDA2A459DB33}"/>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8243888" y="6034088"/>
                        <a:ext cx="250825"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linds(horizontal)">
                                      <p:cBhvr>
                                        <p:cTn id="17" dur="500"/>
                                        <p:tgtEl>
                                          <p:spTgt spid="10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blinds(horizontal)">
                                      <p:cBhvr>
                                        <p:cTn id="22" dur="500"/>
                                        <p:tgtEl>
                                          <p:spTgt spid="10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blinds(horizontal)">
                                      <p:cBhvr>
                                        <p:cTn id="27" dur="500"/>
                                        <p:tgtEl>
                                          <p:spTgt spid="10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blinds(horizontal)">
                                      <p:cBhvr>
                                        <p:cTn id="32" dur="500"/>
                                        <p:tgtEl>
                                          <p:spTgt spid="10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blinds(horizontal)">
                                      <p:cBhvr>
                                        <p:cTn id="37" dur="500"/>
                                        <p:tgtEl>
                                          <p:spTgt spid="10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33"/>
                                        </p:tgtEl>
                                        <p:attrNameLst>
                                          <p:attrName>style.visibility</p:attrName>
                                        </p:attrNameLst>
                                      </p:cBhvr>
                                      <p:to>
                                        <p:strVal val="visible"/>
                                      </p:to>
                                    </p:set>
                                    <p:animEffect transition="in" filter="blinds(horizontal)">
                                      <p:cBhvr>
                                        <p:cTn id="42" dur="500"/>
                                        <p:tgtEl>
                                          <p:spTgt spid="10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blinds(horizontal)">
                                      <p:cBhvr>
                                        <p:cTn id="47" dur="500"/>
                                        <p:tgtEl>
                                          <p:spTgt spid="10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035"/>
                                        </p:tgtEl>
                                        <p:attrNameLst>
                                          <p:attrName>style.visibility</p:attrName>
                                        </p:attrNameLst>
                                      </p:cBhvr>
                                      <p:to>
                                        <p:strVal val="visible"/>
                                      </p:to>
                                    </p:set>
                                    <p:animEffect transition="in" filter="blinds(horizontal)">
                                      <p:cBhvr>
                                        <p:cTn id="52" dur="500"/>
                                        <p:tgtEl>
                                          <p:spTgt spid="10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036"/>
                                        </p:tgtEl>
                                        <p:attrNameLst>
                                          <p:attrName>style.visibility</p:attrName>
                                        </p:attrNameLst>
                                      </p:cBhvr>
                                      <p:to>
                                        <p:strVal val="visible"/>
                                      </p:to>
                                    </p:set>
                                    <p:animEffect transition="in" filter="blinds(horizontal)">
                                      <p:cBhvr>
                                        <p:cTn id="57" dur="500"/>
                                        <p:tgtEl>
                                          <p:spTgt spid="10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037"/>
                                        </p:tgtEl>
                                        <p:attrNameLst>
                                          <p:attrName>style.visibility</p:attrName>
                                        </p:attrNameLst>
                                      </p:cBhvr>
                                      <p:to>
                                        <p:strVal val="visible"/>
                                      </p:to>
                                    </p:set>
                                    <p:animEffect transition="in" filter="blinds(horizontal)">
                                      <p:cBhvr>
                                        <p:cTn id="62" dur="500"/>
                                        <p:tgtEl>
                                          <p:spTgt spid="10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038"/>
                                        </p:tgtEl>
                                        <p:attrNameLst>
                                          <p:attrName>style.visibility</p:attrName>
                                        </p:attrNameLst>
                                      </p:cBhvr>
                                      <p:to>
                                        <p:strVal val="visible"/>
                                      </p:to>
                                    </p:set>
                                    <p:animEffect transition="in" filter="blinds(horizontal)">
                                      <p:cBhvr>
                                        <p:cTn id="67" dur="500"/>
                                        <p:tgtEl>
                                          <p:spTgt spid="10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039"/>
                                        </p:tgtEl>
                                        <p:attrNameLst>
                                          <p:attrName>style.visibility</p:attrName>
                                        </p:attrNameLst>
                                      </p:cBhvr>
                                      <p:to>
                                        <p:strVal val="visible"/>
                                      </p:to>
                                    </p:set>
                                    <p:animEffect transition="in" filter="blinds(horizontal)">
                                      <p:cBhvr>
                                        <p:cTn id="72" dur="500"/>
                                        <p:tgtEl>
                                          <p:spTgt spid="103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linds(horizontal)">
                                      <p:cBhvr>
                                        <p:cTn id="77" dur="500"/>
                                        <p:tgtEl>
                                          <p:spTgt spid="1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1040"/>
                                        </p:tgtEl>
                                        <p:attrNameLst>
                                          <p:attrName>style.visibility</p:attrName>
                                        </p:attrNameLst>
                                      </p:cBhvr>
                                      <p:to>
                                        <p:strVal val="visible"/>
                                      </p:to>
                                    </p:set>
                                    <p:animEffect transition="in" filter="blinds(horizontal)">
                                      <p:cBhvr>
                                        <p:cTn id="87" dur="500"/>
                                        <p:tgtEl>
                                          <p:spTgt spid="104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1041"/>
                                        </p:tgtEl>
                                        <p:attrNameLst>
                                          <p:attrName>style.visibility</p:attrName>
                                        </p:attrNameLst>
                                      </p:cBhvr>
                                      <p:to>
                                        <p:strVal val="visible"/>
                                      </p:to>
                                    </p:set>
                                    <p:animEffect transition="in" filter="blinds(horizontal)">
                                      <p:cBhvr>
                                        <p:cTn id="92" dur="500"/>
                                        <p:tgtEl>
                                          <p:spTgt spid="104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1042"/>
                                        </p:tgtEl>
                                        <p:attrNameLst>
                                          <p:attrName>style.visibility</p:attrName>
                                        </p:attrNameLst>
                                      </p:cBhvr>
                                      <p:to>
                                        <p:strVal val="visible"/>
                                      </p:to>
                                    </p:set>
                                    <p:animEffect transition="in" filter="blinds(horizontal)">
                                      <p:cBhvr>
                                        <p:cTn id="97" dur="500"/>
                                        <p:tgtEl>
                                          <p:spTgt spid="104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1043"/>
                                        </p:tgtEl>
                                        <p:attrNameLst>
                                          <p:attrName>style.visibility</p:attrName>
                                        </p:attrNameLst>
                                      </p:cBhvr>
                                      <p:to>
                                        <p:strVal val="visible"/>
                                      </p:to>
                                    </p:set>
                                    <p:animEffect transition="in" filter="blinds(horizontal)">
                                      <p:cBhvr>
                                        <p:cTn id="102" dur="500"/>
                                        <p:tgtEl>
                                          <p:spTgt spid="104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1044"/>
                                        </p:tgtEl>
                                        <p:attrNameLst>
                                          <p:attrName>style.visibility</p:attrName>
                                        </p:attrNameLst>
                                      </p:cBhvr>
                                      <p:to>
                                        <p:strVal val="visible"/>
                                      </p:to>
                                    </p:set>
                                    <p:animEffect transition="in" filter="blinds(horizontal)">
                                      <p:cBhvr>
                                        <p:cTn id="107" dur="500"/>
                                        <p:tgtEl>
                                          <p:spTgt spid="104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1045"/>
                                        </p:tgtEl>
                                        <p:attrNameLst>
                                          <p:attrName>style.visibility</p:attrName>
                                        </p:attrNameLst>
                                      </p:cBhvr>
                                      <p:to>
                                        <p:strVal val="visible"/>
                                      </p:to>
                                    </p:set>
                                    <p:animEffect transition="in" filter="blinds(horizontal)">
                                      <p:cBhvr>
                                        <p:cTn id="112" dur="500"/>
                                        <p:tgtEl>
                                          <p:spTgt spid="104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1046"/>
                                        </p:tgtEl>
                                        <p:attrNameLst>
                                          <p:attrName>style.visibility</p:attrName>
                                        </p:attrNameLst>
                                      </p:cBhvr>
                                      <p:to>
                                        <p:strVal val="visible"/>
                                      </p:to>
                                    </p:set>
                                    <p:animEffect transition="in" filter="blinds(horizontal)">
                                      <p:cBhvr>
                                        <p:cTn id="117" dur="500"/>
                                        <p:tgtEl>
                                          <p:spTgt spid="1046"/>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nodeType="clickEffect">
                                  <p:stCondLst>
                                    <p:cond delay="0"/>
                                  </p:stCondLst>
                                  <p:childTnLst>
                                    <p:set>
                                      <p:cBhvr>
                                        <p:cTn id="121" dur="1" fill="hold">
                                          <p:stCondLst>
                                            <p:cond delay="0"/>
                                          </p:stCondLst>
                                        </p:cTn>
                                        <p:tgtEl>
                                          <p:spTgt spid="1047"/>
                                        </p:tgtEl>
                                        <p:attrNameLst>
                                          <p:attrName>style.visibility</p:attrName>
                                        </p:attrNameLst>
                                      </p:cBhvr>
                                      <p:to>
                                        <p:strVal val="visible"/>
                                      </p:to>
                                    </p:set>
                                    <p:animEffect transition="in" filter="blinds(horizontal)">
                                      <p:cBhvr>
                                        <p:cTn id="122" dur="500"/>
                                        <p:tgtEl>
                                          <p:spTgt spid="1047"/>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nodeType="clickEffect">
                                  <p:stCondLst>
                                    <p:cond delay="0"/>
                                  </p:stCondLst>
                                  <p:childTnLst>
                                    <p:set>
                                      <p:cBhvr>
                                        <p:cTn id="126" dur="1" fill="hold">
                                          <p:stCondLst>
                                            <p:cond delay="0"/>
                                          </p:stCondLst>
                                        </p:cTn>
                                        <p:tgtEl>
                                          <p:spTgt spid="1052"/>
                                        </p:tgtEl>
                                        <p:attrNameLst>
                                          <p:attrName>style.visibility</p:attrName>
                                        </p:attrNameLst>
                                      </p:cBhvr>
                                      <p:to>
                                        <p:strVal val="visible"/>
                                      </p:to>
                                    </p:set>
                                    <p:animEffect transition="in" filter="blinds(horizontal)">
                                      <p:cBhvr>
                                        <p:cTn id="127" dur="500"/>
                                        <p:tgtEl>
                                          <p:spTgt spid="105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ntr" presetSubtype="10" fill="hold" nodeType="clickEffect">
                                  <p:stCondLst>
                                    <p:cond delay="0"/>
                                  </p:stCondLst>
                                  <p:childTnLst>
                                    <p:set>
                                      <p:cBhvr>
                                        <p:cTn id="131" dur="1" fill="hold">
                                          <p:stCondLst>
                                            <p:cond delay="0"/>
                                          </p:stCondLst>
                                        </p:cTn>
                                        <p:tgtEl>
                                          <p:spTgt spid="1048"/>
                                        </p:tgtEl>
                                        <p:attrNameLst>
                                          <p:attrName>style.visibility</p:attrName>
                                        </p:attrNameLst>
                                      </p:cBhvr>
                                      <p:to>
                                        <p:strVal val="visible"/>
                                      </p:to>
                                    </p:set>
                                    <p:animEffect transition="in" filter="blinds(horizontal)">
                                      <p:cBhvr>
                                        <p:cTn id="132" dur="500"/>
                                        <p:tgtEl>
                                          <p:spTgt spid="1048"/>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 presetClass="entr" presetSubtype="10" fill="hold" nodeType="clickEffect">
                                  <p:stCondLst>
                                    <p:cond delay="0"/>
                                  </p:stCondLst>
                                  <p:childTnLst>
                                    <p:set>
                                      <p:cBhvr>
                                        <p:cTn id="136" dur="1" fill="hold">
                                          <p:stCondLst>
                                            <p:cond delay="0"/>
                                          </p:stCondLst>
                                        </p:cTn>
                                        <p:tgtEl>
                                          <p:spTgt spid="1049"/>
                                        </p:tgtEl>
                                        <p:attrNameLst>
                                          <p:attrName>style.visibility</p:attrName>
                                        </p:attrNameLst>
                                      </p:cBhvr>
                                      <p:to>
                                        <p:strVal val="visible"/>
                                      </p:to>
                                    </p:set>
                                    <p:animEffect transition="in" filter="blinds(horizontal)">
                                      <p:cBhvr>
                                        <p:cTn id="137" dur="500"/>
                                        <p:tgtEl>
                                          <p:spTgt spid="1049"/>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3" presetClass="entr" presetSubtype="10" fill="hold" nodeType="clickEffect">
                                  <p:stCondLst>
                                    <p:cond delay="0"/>
                                  </p:stCondLst>
                                  <p:childTnLst>
                                    <p:set>
                                      <p:cBhvr>
                                        <p:cTn id="141" dur="1" fill="hold">
                                          <p:stCondLst>
                                            <p:cond delay="0"/>
                                          </p:stCondLst>
                                        </p:cTn>
                                        <p:tgtEl>
                                          <p:spTgt spid="1050"/>
                                        </p:tgtEl>
                                        <p:attrNameLst>
                                          <p:attrName>style.visibility</p:attrName>
                                        </p:attrNameLst>
                                      </p:cBhvr>
                                      <p:to>
                                        <p:strVal val="visible"/>
                                      </p:to>
                                    </p:set>
                                    <p:animEffect transition="in" filter="blinds(horizontal)">
                                      <p:cBhvr>
                                        <p:cTn id="142" dur="500"/>
                                        <p:tgtEl>
                                          <p:spTgt spid="1050"/>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3" presetClass="entr" presetSubtype="10" fill="hold" nodeType="clickEffect">
                                  <p:stCondLst>
                                    <p:cond delay="0"/>
                                  </p:stCondLst>
                                  <p:childTnLst>
                                    <p:set>
                                      <p:cBhvr>
                                        <p:cTn id="146" dur="1" fill="hold">
                                          <p:stCondLst>
                                            <p:cond delay="0"/>
                                          </p:stCondLst>
                                        </p:cTn>
                                        <p:tgtEl>
                                          <p:spTgt spid="1053"/>
                                        </p:tgtEl>
                                        <p:attrNameLst>
                                          <p:attrName>style.visibility</p:attrName>
                                        </p:attrNameLst>
                                      </p:cBhvr>
                                      <p:to>
                                        <p:strVal val="visible"/>
                                      </p:to>
                                    </p:set>
                                    <p:animEffect transition="in" filter="blinds(horizontal)">
                                      <p:cBhvr>
                                        <p:cTn id="147" dur="500"/>
                                        <p:tgtEl>
                                          <p:spTgt spid="1053"/>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 presetClass="entr" presetSubtype="10" fill="hold" nodeType="clickEffect">
                                  <p:stCondLst>
                                    <p:cond delay="0"/>
                                  </p:stCondLst>
                                  <p:childTnLst>
                                    <p:set>
                                      <p:cBhvr>
                                        <p:cTn id="151" dur="1" fill="hold">
                                          <p:stCondLst>
                                            <p:cond delay="0"/>
                                          </p:stCondLst>
                                        </p:cTn>
                                        <p:tgtEl>
                                          <p:spTgt spid="1051"/>
                                        </p:tgtEl>
                                        <p:attrNameLst>
                                          <p:attrName>style.visibility</p:attrName>
                                        </p:attrNameLst>
                                      </p:cBhvr>
                                      <p:to>
                                        <p:strVal val="visible"/>
                                      </p:to>
                                    </p:set>
                                    <p:animEffect transition="in" filter="blinds(horizontal)">
                                      <p:cBhvr>
                                        <p:cTn id="152" dur="5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9DDF-504C-4F82-A192-8E1A1F912A8C}"/>
              </a:ext>
            </a:extLst>
          </p:cNvPr>
          <p:cNvSpPr>
            <a:spLocks noGrp="1"/>
          </p:cNvSpPr>
          <p:nvPr>
            <p:ph type="title"/>
          </p:nvPr>
        </p:nvSpPr>
        <p:spPr>
          <a:xfrm>
            <a:off x="1981200" y="274638"/>
            <a:ext cx="7556500" cy="627062"/>
          </a:xfrm>
        </p:spPr>
        <p:txBody>
          <a:bodyPr>
            <a:normAutofit fontScale="90000"/>
          </a:bodyPr>
          <a:lstStyle/>
          <a:p>
            <a:pPr>
              <a:defRPr/>
            </a:pPr>
            <a:r>
              <a:rPr lang="en-CA" dirty="0"/>
              <a:t>Ex: Evaluate the following expressions:</a:t>
            </a:r>
          </a:p>
        </p:txBody>
      </p:sp>
      <p:graphicFrame>
        <p:nvGraphicFramePr>
          <p:cNvPr id="41987" name="Object 2">
            <a:extLst>
              <a:ext uri="{FF2B5EF4-FFF2-40B4-BE49-F238E27FC236}">
                <a16:creationId xmlns:a16="http://schemas.microsoft.com/office/drawing/2014/main" id="{A72F7B8C-EE6E-2018-C322-C656664CFCEC}"/>
              </a:ext>
            </a:extLst>
          </p:cNvPr>
          <p:cNvGraphicFramePr>
            <a:graphicFrameLocks noChangeAspect="1"/>
          </p:cNvGraphicFramePr>
          <p:nvPr/>
        </p:nvGraphicFramePr>
        <p:xfrm>
          <a:off x="1941513" y="1062038"/>
          <a:ext cx="1420812" cy="555625"/>
        </p:xfrm>
        <a:graphic>
          <a:graphicData uri="http://schemas.openxmlformats.org/presentationml/2006/ole">
            <mc:AlternateContent xmlns:mc="http://schemas.openxmlformats.org/markup-compatibility/2006">
              <mc:Choice xmlns:v="urn:schemas-microsoft-com:vml" Requires="v">
                <p:oleObj name="Equation" r:id="rId4" imgW="583947" imgH="228501" progId="Equation.DSMT4">
                  <p:embed/>
                </p:oleObj>
              </mc:Choice>
              <mc:Fallback>
                <p:oleObj name="Equation" r:id="rId4" imgW="583947" imgH="228501" progId="Equation.DSMT4">
                  <p:embed/>
                  <p:pic>
                    <p:nvPicPr>
                      <p:cNvPr id="41987" name="Object 2">
                        <a:extLst>
                          <a:ext uri="{FF2B5EF4-FFF2-40B4-BE49-F238E27FC236}">
                            <a16:creationId xmlns:a16="http://schemas.microsoft.com/office/drawing/2014/main" id="{A72F7B8C-EE6E-2018-C322-C656664CFC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1513" y="1062038"/>
                        <a:ext cx="1420812"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88" name="Object 3">
            <a:extLst>
              <a:ext uri="{FF2B5EF4-FFF2-40B4-BE49-F238E27FC236}">
                <a16:creationId xmlns:a16="http://schemas.microsoft.com/office/drawing/2014/main" id="{6B815A63-6D16-6946-F36D-1DF5D4015235}"/>
              </a:ext>
            </a:extLst>
          </p:cNvPr>
          <p:cNvGraphicFramePr>
            <a:graphicFrameLocks noChangeAspect="1"/>
          </p:cNvGraphicFramePr>
          <p:nvPr/>
        </p:nvGraphicFramePr>
        <p:xfrm>
          <a:off x="5486400" y="1052513"/>
          <a:ext cx="1512888" cy="555625"/>
        </p:xfrm>
        <a:graphic>
          <a:graphicData uri="http://schemas.openxmlformats.org/presentationml/2006/ole">
            <mc:AlternateContent xmlns:mc="http://schemas.openxmlformats.org/markup-compatibility/2006">
              <mc:Choice xmlns:v="urn:schemas-microsoft-com:vml" Requires="v">
                <p:oleObj name="Equation" r:id="rId6" imgW="622030" imgH="228501" progId="Equation.DSMT4">
                  <p:embed/>
                </p:oleObj>
              </mc:Choice>
              <mc:Fallback>
                <p:oleObj name="Equation" r:id="rId6" imgW="622030" imgH="228501" progId="Equation.DSMT4">
                  <p:embed/>
                  <p:pic>
                    <p:nvPicPr>
                      <p:cNvPr id="41988" name="Object 3">
                        <a:extLst>
                          <a:ext uri="{FF2B5EF4-FFF2-40B4-BE49-F238E27FC236}">
                            <a16:creationId xmlns:a16="http://schemas.microsoft.com/office/drawing/2014/main" id="{6B815A63-6D16-6946-F36D-1DF5D40152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1052513"/>
                        <a:ext cx="1512888"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5">
            <a:extLst>
              <a:ext uri="{FF2B5EF4-FFF2-40B4-BE49-F238E27FC236}">
                <a16:creationId xmlns:a16="http://schemas.microsoft.com/office/drawing/2014/main" id="{ACD5989A-967E-82E5-FE38-1CE43CDE1CF4}"/>
              </a:ext>
            </a:extLst>
          </p:cNvPr>
          <p:cNvGraphicFramePr>
            <a:graphicFrameLocks noChangeAspect="1"/>
          </p:cNvGraphicFramePr>
          <p:nvPr/>
        </p:nvGraphicFramePr>
        <p:xfrm>
          <a:off x="2112963" y="2052638"/>
          <a:ext cx="750887" cy="434975"/>
        </p:xfrm>
        <a:graphic>
          <a:graphicData uri="http://schemas.openxmlformats.org/presentationml/2006/ole">
            <mc:AlternateContent xmlns:mc="http://schemas.openxmlformats.org/markup-compatibility/2006">
              <mc:Choice xmlns:v="urn:schemas-microsoft-com:vml" Requires="v">
                <p:oleObj name="Equation" r:id="rId8" imgW="393529" imgH="228501" progId="Equation.DSMT4">
                  <p:embed/>
                </p:oleObj>
              </mc:Choice>
              <mc:Fallback>
                <p:oleObj name="Equation" r:id="rId8" imgW="393529" imgH="228501" progId="Equation.DSMT4">
                  <p:embed/>
                  <p:pic>
                    <p:nvPicPr>
                      <p:cNvPr id="4100" name="Object 5">
                        <a:extLst>
                          <a:ext uri="{FF2B5EF4-FFF2-40B4-BE49-F238E27FC236}">
                            <a16:creationId xmlns:a16="http://schemas.microsoft.com/office/drawing/2014/main" id="{ACD5989A-967E-82E5-FE38-1CE43CDE1C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2963" y="2052638"/>
                        <a:ext cx="7508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6">
            <a:extLst>
              <a:ext uri="{FF2B5EF4-FFF2-40B4-BE49-F238E27FC236}">
                <a16:creationId xmlns:a16="http://schemas.microsoft.com/office/drawing/2014/main" id="{DFFE8700-FE70-8586-C9A6-BFD38A86A8DC}"/>
              </a:ext>
            </a:extLst>
          </p:cNvPr>
          <p:cNvGraphicFramePr>
            <a:graphicFrameLocks noChangeAspect="1"/>
          </p:cNvGraphicFramePr>
          <p:nvPr/>
        </p:nvGraphicFramePr>
        <p:xfrm>
          <a:off x="2940050" y="1879600"/>
          <a:ext cx="1187450" cy="844550"/>
        </p:xfrm>
        <a:graphic>
          <a:graphicData uri="http://schemas.openxmlformats.org/presentationml/2006/ole">
            <mc:AlternateContent xmlns:mc="http://schemas.openxmlformats.org/markup-compatibility/2006">
              <mc:Choice xmlns:v="urn:schemas-microsoft-com:vml" Requires="v">
                <p:oleObj name="Equation" r:id="rId10" imgW="622030" imgH="444307" progId="Equation.DSMT4">
                  <p:embed/>
                </p:oleObj>
              </mc:Choice>
              <mc:Fallback>
                <p:oleObj name="Equation" r:id="rId10" imgW="622030" imgH="444307" progId="Equation.DSMT4">
                  <p:embed/>
                  <p:pic>
                    <p:nvPicPr>
                      <p:cNvPr id="4101" name="Object 6">
                        <a:extLst>
                          <a:ext uri="{FF2B5EF4-FFF2-40B4-BE49-F238E27FC236}">
                            <a16:creationId xmlns:a16="http://schemas.microsoft.com/office/drawing/2014/main" id="{DFFE8700-FE70-8586-C9A6-BFD38A86A8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0050" y="1879600"/>
                        <a:ext cx="118745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2" name="Object 7">
            <a:extLst>
              <a:ext uri="{FF2B5EF4-FFF2-40B4-BE49-F238E27FC236}">
                <a16:creationId xmlns:a16="http://schemas.microsoft.com/office/drawing/2014/main" id="{20DD4BD4-8F9A-CB5E-CE13-E412D84C0E04}"/>
              </a:ext>
            </a:extLst>
          </p:cNvPr>
          <p:cNvGraphicFramePr>
            <a:graphicFrameLocks noChangeAspect="1"/>
          </p:cNvGraphicFramePr>
          <p:nvPr/>
        </p:nvGraphicFramePr>
        <p:xfrm>
          <a:off x="4146550" y="1884363"/>
          <a:ext cx="1042988" cy="844550"/>
        </p:xfrm>
        <a:graphic>
          <a:graphicData uri="http://schemas.openxmlformats.org/presentationml/2006/ole">
            <mc:AlternateContent xmlns:mc="http://schemas.openxmlformats.org/markup-compatibility/2006">
              <mc:Choice xmlns:v="urn:schemas-microsoft-com:vml" Requires="v">
                <p:oleObj name="Equation" r:id="rId12" imgW="545863" imgH="444307" progId="Equation.DSMT4">
                  <p:embed/>
                </p:oleObj>
              </mc:Choice>
              <mc:Fallback>
                <p:oleObj name="Equation" r:id="rId12" imgW="545863" imgH="444307" progId="Equation.DSMT4">
                  <p:embed/>
                  <p:pic>
                    <p:nvPicPr>
                      <p:cNvPr id="4102" name="Object 7">
                        <a:extLst>
                          <a:ext uri="{FF2B5EF4-FFF2-40B4-BE49-F238E27FC236}">
                            <a16:creationId xmlns:a16="http://schemas.microsoft.com/office/drawing/2014/main" id="{20DD4BD4-8F9A-CB5E-CE13-E412D84C0E0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46550" y="1884363"/>
                        <a:ext cx="1042988"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3" name="Object 8">
            <a:extLst>
              <a:ext uri="{FF2B5EF4-FFF2-40B4-BE49-F238E27FC236}">
                <a16:creationId xmlns:a16="http://schemas.microsoft.com/office/drawing/2014/main" id="{26CB2476-4726-F3BB-240D-0CD207F26BDF}"/>
              </a:ext>
            </a:extLst>
          </p:cNvPr>
          <p:cNvGraphicFramePr>
            <a:graphicFrameLocks noChangeAspect="1"/>
          </p:cNvGraphicFramePr>
          <p:nvPr/>
        </p:nvGraphicFramePr>
        <p:xfrm>
          <a:off x="2633663" y="2776538"/>
          <a:ext cx="1238250" cy="844550"/>
        </p:xfrm>
        <a:graphic>
          <a:graphicData uri="http://schemas.openxmlformats.org/presentationml/2006/ole">
            <mc:AlternateContent xmlns:mc="http://schemas.openxmlformats.org/markup-compatibility/2006">
              <mc:Choice xmlns:v="urn:schemas-microsoft-com:vml" Requires="v">
                <p:oleObj name="Equation" r:id="rId14" imgW="647419" imgH="444307" progId="Equation.DSMT4">
                  <p:embed/>
                </p:oleObj>
              </mc:Choice>
              <mc:Fallback>
                <p:oleObj name="Equation" r:id="rId14" imgW="647419" imgH="444307" progId="Equation.DSMT4">
                  <p:embed/>
                  <p:pic>
                    <p:nvPicPr>
                      <p:cNvPr id="4103" name="Object 8">
                        <a:extLst>
                          <a:ext uri="{FF2B5EF4-FFF2-40B4-BE49-F238E27FC236}">
                            <a16:creationId xmlns:a16="http://schemas.microsoft.com/office/drawing/2014/main" id="{26CB2476-4726-F3BB-240D-0CD207F26BD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33663" y="2776538"/>
                        <a:ext cx="123825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4" name="Object 9">
            <a:extLst>
              <a:ext uri="{FF2B5EF4-FFF2-40B4-BE49-F238E27FC236}">
                <a16:creationId xmlns:a16="http://schemas.microsoft.com/office/drawing/2014/main" id="{5A8C63A9-5123-FC63-B2DA-C26888339EC6}"/>
              </a:ext>
            </a:extLst>
          </p:cNvPr>
          <p:cNvGraphicFramePr>
            <a:graphicFrameLocks noChangeAspect="1"/>
          </p:cNvGraphicFramePr>
          <p:nvPr/>
        </p:nvGraphicFramePr>
        <p:xfrm>
          <a:off x="3976688" y="2922588"/>
          <a:ext cx="782637" cy="436562"/>
        </p:xfrm>
        <a:graphic>
          <a:graphicData uri="http://schemas.openxmlformats.org/presentationml/2006/ole">
            <mc:AlternateContent xmlns:mc="http://schemas.openxmlformats.org/markup-compatibility/2006">
              <mc:Choice xmlns:v="urn:schemas-microsoft-com:vml" Requires="v">
                <p:oleObj name="Equation" r:id="rId16" imgW="317087" imgH="177569" progId="Equation.DSMT4">
                  <p:embed/>
                </p:oleObj>
              </mc:Choice>
              <mc:Fallback>
                <p:oleObj name="Equation" r:id="rId16" imgW="317087" imgH="177569" progId="Equation.DSMT4">
                  <p:embed/>
                  <p:pic>
                    <p:nvPicPr>
                      <p:cNvPr id="4104" name="Object 9">
                        <a:extLst>
                          <a:ext uri="{FF2B5EF4-FFF2-40B4-BE49-F238E27FC236}">
                            <a16:creationId xmlns:a16="http://schemas.microsoft.com/office/drawing/2014/main" id="{5A8C63A9-5123-FC63-B2DA-C26888339EC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76688" y="2922588"/>
                        <a:ext cx="782637"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a:extLst>
              <a:ext uri="{FF2B5EF4-FFF2-40B4-BE49-F238E27FC236}">
                <a16:creationId xmlns:a16="http://schemas.microsoft.com/office/drawing/2014/main" id="{AE03E920-FA0F-44F2-8DB5-A13C9A62A50B}"/>
              </a:ext>
            </a:extLst>
          </p:cNvPr>
          <p:cNvSpPr txBox="1"/>
          <p:nvPr/>
        </p:nvSpPr>
        <p:spPr>
          <a:xfrm>
            <a:off x="3101975" y="3775075"/>
            <a:ext cx="530225" cy="369888"/>
          </a:xfrm>
          <a:prstGeom prst="rect">
            <a:avLst/>
          </a:prstGeom>
          <a:noFill/>
        </p:spPr>
        <p:txBody>
          <a:bodyPr wrap="none">
            <a:spAutoFit/>
          </a:bodyPr>
          <a:lstStyle/>
          <a:p>
            <a:pPr eaLnBrk="1" hangingPunct="1">
              <a:defRPr/>
            </a:pPr>
            <a:r>
              <a:rPr lang="en-CA" dirty="0">
                <a:solidFill>
                  <a:srgbClr val="FF0000"/>
                </a:solidFill>
                <a:latin typeface="+mj-lt"/>
                <a:cs typeface="Arial" charset="0"/>
              </a:rPr>
              <a:t>OR</a:t>
            </a:r>
          </a:p>
        </p:txBody>
      </p:sp>
      <p:graphicFrame>
        <p:nvGraphicFramePr>
          <p:cNvPr id="4105" name="Object 10">
            <a:extLst>
              <a:ext uri="{FF2B5EF4-FFF2-40B4-BE49-F238E27FC236}">
                <a16:creationId xmlns:a16="http://schemas.microsoft.com/office/drawing/2014/main" id="{39C15A45-B24F-478A-C768-C9D2B5925A10}"/>
              </a:ext>
            </a:extLst>
          </p:cNvPr>
          <p:cNvGraphicFramePr>
            <a:graphicFrameLocks noChangeAspect="1"/>
          </p:cNvGraphicFramePr>
          <p:nvPr/>
        </p:nvGraphicFramePr>
        <p:xfrm>
          <a:off x="2036763" y="4505325"/>
          <a:ext cx="750887" cy="434975"/>
        </p:xfrm>
        <a:graphic>
          <a:graphicData uri="http://schemas.openxmlformats.org/presentationml/2006/ole">
            <mc:AlternateContent xmlns:mc="http://schemas.openxmlformats.org/markup-compatibility/2006">
              <mc:Choice xmlns:v="urn:schemas-microsoft-com:vml" Requires="v">
                <p:oleObj name="Equation" r:id="rId18" imgW="393529" imgH="228501" progId="Equation.DSMT4">
                  <p:embed/>
                </p:oleObj>
              </mc:Choice>
              <mc:Fallback>
                <p:oleObj name="Equation" r:id="rId18" imgW="393529" imgH="228501" progId="Equation.DSMT4">
                  <p:embed/>
                  <p:pic>
                    <p:nvPicPr>
                      <p:cNvPr id="4105" name="Object 10">
                        <a:extLst>
                          <a:ext uri="{FF2B5EF4-FFF2-40B4-BE49-F238E27FC236}">
                            <a16:creationId xmlns:a16="http://schemas.microsoft.com/office/drawing/2014/main" id="{39C15A45-B24F-478A-C768-C9D2B5925A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6763" y="4505325"/>
                        <a:ext cx="7508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6" name="Object 11">
            <a:extLst>
              <a:ext uri="{FF2B5EF4-FFF2-40B4-BE49-F238E27FC236}">
                <a16:creationId xmlns:a16="http://schemas.microsoft.com/office/drawing/2014/main" id="{F18F0806-2D4E-F45E-DDAC-792244AECA4C}"/>
              </a:ext>
            </a:extLst>
          </p:cNvPr>
          <p:cNvGraphicFramePr>
            <a:graphicFrameLocks noChangeAspect="1"/>
          </p:cNvGraphicFramePr>
          <p:nvPr/>
        </p:nvGraphicFramePr>
        <p:xfrm>
          <a:off x="2865438" y="4489450"/>
          <a:ext cx="1817687" cy="314325"/>
        </p:xfrm>
        <a:graphic>
          <a:graphicData uri="http://schemas.openxmlformats.org/presentationml/2006/ole">
            <mc:AlternateContent xmlns:mc="http://schemas.openxmlformats.org/markup-compatibility/2006">
              <mc:Choice xmlns:v="urn:schemas-microsoft-com:vml" Requires="v">
                <p:oleObj name="Equation" r:id="rId19" imgW="952087" imgH="165028" progId="Equation.DSMT4">
                  <p:embed/>
                </p:oleObj>
              </mc:Choice>
              <mc:Fallback>
                <p:oleObj name="Equation" r:id="rId19" imgW="952087" imgH="165028" progId="Equation.DSMT4">
                  <p:embed/>
                  <p:pic>
                    <p:nvPicPr>
                      <p:cNvPr id="4106" name="Object 11">
                        <a:extLst>
                          <a:ext uri="{FF2B5EF4-FFF2-40B4-BE49-F238E27FC236}">
                            <a16:creationId xmlns:a16="http://schemas.microsoft.com/office/drawing/2014/main" id="{F18F0806-2D4E-F45E-DDAC-792244AECA4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65438" y="4489450"/>
                        <a:ext cx="1817687"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7" name="Object 12">
            <a:extLst>
              <a:ext uri="{FF2B5EF4-FFF2-40B4-BE49-F238E27FC236}">
                <a16:creationId xmlns:a16="http://schemas.microsoft.com/office/drawing/2014/main" id="{ED42A3FD-4305-F55F-A936-CE6B2820B841}"/>
              </a:ext>
            </a:extLst>
          </p:cNvPr>
          <p:cNvGraphicFramePr>
            <a:graphicFrameLocks noChangeAspect="1"/>
          </p:cNvGraphicFramePr>
          <p:nvPr/>
        </p:nvGraphicFramePr>
        <p:xfrm>
          <a:off x="2990850" y="4335463"/>
          <a:ext cx="566738" cy="466725"/>
        </p:xfrm>
        <a:graphic>
          <a:graphicData uri="http://schemas.openxmlformats.org/presentationml/2006/ole">
            <mc:AlternateContent xmlns:mc="http://schemas.openxmlformats.org/markup-compatibility/2006">
              <mc:Choice xmlns:v="urn:schemas-microsoft-com:vml" Requires="v">
                <p:oleObj name="Equation" r:id="rId21" imgW="215619" imgH="177569" progId="Equation.DSMT4">
                  <p:embed/>
                </p:oleObj>
              </mc:Choice>
              <mc:Fallback>
                <p:oleObj name="Equation" r:id="rId21" imgW="215619" imgH="177569" progId="Equation.DSMT4">
                  <p:embed/>
                  <p:pic>
                    <p:nvPicPr>
                      <p:cNvPr id="4107" name="Object 12">
                        <a:extLst>
                          <a:ext uri="{FF2B5EF4-FFF2-40B4-BE49-F238E27FC236}">
                            <a16:creationId xmlns:a16="http://schemas.microsoft.com/office/drawing/2014/main" id="{ED42A3FD-4305-F55F-A936-CE6B2820B84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90850" y="4335463"/>
                        <a:ext cx="566738"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 name="Object 13">
            <a:extLst>
              <a:ext uri="{FF2B5EF4-FFF2-40B4-BE49-F238E27FC236}">
                <a16:creationId xmlns:a16="http://schemas.microsoft.com/office/drawing/2014/main" id="{EF5F7FF0-1ADF-85DF-2196-A226CA6CC732}"/>
              </a:ext>
            </a:extLst>
          </p:cNvPr>
          <p:cNvGraphicFramePr>
            <a:graphicFrameLocks noChangeAspect="1"/>
          </p:cNvGraphicFramePr>
          <p:nvPr/>
        </p:nvGraphicFramePr>
        <p:xfrm>
          <a:off x="3622675" y="4352925"/>
          <a:ext cx="566738" cy="466725"/>
        </p:xfrm>
        <a:graphic>
          <a:graphicData uri="http://schemas.openxmlformats.org/presentationml/2006/ole">
            <mc:AlternateContent xmlns:mc="http://schemas.openxmlformats.org/markup-compatibility/2006">
              <mc:Choice xmlns:v="urn:schemas-microsoft-com:vml" Requires="v">
                <p:oleObj name="Equation" r:id="rId23" imgW="215619" imgH="177569" progId="Equation.DSMT4">
                  <p:embed/>
                </p:oleObj>
              </mc:Choice>
              <mc:Fallback>
                <p:oleObj name="Equation" r:id="rId23" imgW="215619" imgH="177569" progId="Equation.DSMT4">
                  <p:embed/>
                  <p:pic>
                    <p:nvPicPr>
                      <p:cNvPr id="4108" name="Object 13">
                        <a:extLst>
                          <a:ext uri="{FF2B5EF4-FFF2-40B4-BE49-F238E27FC236}">
                            <a16:creationId xmlns:a16="http://schemas.microsoft.com/office/drawing/2014/main" id="{EF5F7FF0-1ADF-85DF-2196-A226CA6CC73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22675" y="4352925"/>
                        <a:ext cx="566738"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9" name="Object 14">
            <a:extLst>
              <a:ext uri="{FF2B5EF4-FFF2-40B4-BE49-F238E27FC236}">
                <a16:creationId xmlns:a16="http://schemas.microsoft.com/office/drawing/2014/main" id="{6922B1AF-16C6-ED83-503E-7F0ECF3DB413}"/>
              </a:ext>
            </a:extLst>
          </p:cNvPr>
          <p:cNvGraphicFramePr>
            <a:graphicFrameLocks noChangeAspect="1"/>
          </p:cNvGraphicFramePr>
          <p:nvPr/>
        </p:nvGraphicFramePr>
        <p:xfrm>
          <a:off x="4249738" y="4360863"/>
          <a:ext cx="333375" cy="433387"/>
        </p:xfrm>
        <a:graphic>
          <a:graphicData uri="http://schemas.openxmlformats.org/presentationml/2006/ole">
            <mc:AlternateContent xmlns:mc="http://schemas.openxmlformats.org/markup-compatibility/2006">
              <mc:Choice xmlns:v="urn:schemas-microsoft-com:vml" Requires="v">
                <p:oleObj name="Equation" r:id="rId25" imgW="126780" imgH="164814" progId="Equation.DSMT4">
                  <p:embed/>
                </p:oleObj>
              </mc:Choice>
              <mc:Fallback>
                <p:oleObj name="Equation" r:id="rId25" imgW="126780" imgH="164814" progId="Equation.DSMT4">
                  <p:embed/>
                  <p:pic>
                    <p:nvPicPr>
                      <p:cNvPr id="4109" name="Object 14">
                        <a:extLst>
                          <a:ext uri="{FF2B5EF4-FFF2-40B4-BE49-F238E27FC236}">
                            <a16:creationId xmlns:a16="http://schemas.microsoft.com/office/drawing/2014/main" id="{6922B1AF-16C6-ED83-503E-7F0ECF3DB41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49738" y="4360863"/>
                        <a:ext cx="333375"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0" name="Object 15">
            <a:extLst>
              <a:ext uri="{FF2B5EF4-FFF2-40B4-BE49-F238E27FC236}">
                <a16:creationId xmlns:a16="http://schemas.microsoft.com/office/drawing/2014/main" id="{B2D869E5-7802-54CE-9CA4-599F7C13E1E2}"/>
              </a:ext>
            </a:extLst>
          </p:cNvPr>
          <p:cNvGraphicFramePr>
            <a:graphicFrameLocks noChangeAspect="1"/>
          </p:cNvGraphicFramePr>
          <p:nvPr/>
        </p:nvGraphicFramePr>
        <p:xfrm>
          <a:off x="3013075" y="4702175"/>
          <a:ext cx="533400" cy="466725"/>
        </p:xfrm>
        <a:graphic>
          <a:graphicData uri="http://schemas.openxmlformats.org/presentationml/2006/ole">
            <mc:AlternateContent xmlns:mc="http://schemas.openxmlformats.org/markup-compatibility/2006">
              <mc:Choice xmlns:v="urn:schemas-microsoft-com:vml" Requires="v">
                <p:oleObj name="Equation" r:id="rId27" imgW="202936" imgH="177569" progId="Equation.DSMT4">
                  <p:embed/>
                </p:oleObj>
              </mc:Choice>
              <mc:Fallback>
                <p:oleObj name="Equation" r:id="rId27" imgW="202936" imgH="177569" progId="Equation.DSMT4">
                  <p:embed/>
                  <p:pic>
                    <p:nvPicPr>
                      <p:cNvPr id="4110" name="Object 15">
                        <a:extLst>
                          <a:ext uri="{FF2B5EF4-FFF2-40B4-BE49-F238E27FC236}">
                            <a16:creationId xmlns:a16="http://schemas.microsoft.com/office/drawing/2014/main" id="{B2D869E5-7802-54CE-9CA4-599F7C13E1E2}"/>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13075" y="4702175"/>
                        <a:ext cx="5334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1" name="Object 16">
            <a:extLst>
              <a:ext uri="{FF2B5EF4-FFF2-40B4-BE49-F238E27FC236}">
                <a16:creationId xmlns:a16="http://schemas.microsoft.com/office/drawing/2014/main" id="{E0383E51-ECBC-C9EB-F41A-16D1DD760911}"/>
              </a:ext>
            </a:extLst>
          </p:cNvPr>
          <p:cNvGraphicFramePr>
            <a:graphicFrameLocks noChangeAspect="1"/>
          </p:cNvGraphicFramePr>
          <p:nvPr/>
        </p:nvGraphicFramePr>
        <p:xfrm>
          <a:off x="3603625" y="4710113"/>
          <a:ext cx="566738" cy="433387"/>
        </p:xfrm>
        <a:graphic>
          <a:graphicData uri="http://schemas.openxmlformats.org/presentationml/2006/ole">
            <mc:AlternateContent xmlns:mc="http://schemas.openxmlformats.org/markup-compatibility/2006">
              <mc:Choice xmlns:v="urn:schemas-microsoft-com:vml" Requires="v">
                <p:oleObj name="Equation" r:id="rId29" imgW="215619" imgH="164885" progId="Equation.DSMT4">
                  <p:embed/>
                </p:oleObj>
              </mc:Choice>
              <mc:Fallback>
                <p:oleObj name="Equation" r:id="rId29" imgW="215619" imgH="164885" progId="Equation.DSMT4">
                  <p:embed/>
                  <p:pic>
                    <p:nvPicPr>
                      <p:cNvPr id="4111" name="Object 16">
                        <a:extLst>
                          <a:ext uri="{FF2B5EF4-FFF2-40B4-BE49-F238E27FC236}">
                            <a16:creationId xmlns:a16="http://schemas.microsoft.com/office/drawing/2014/main" id="{E0383E51-ECBC-C9EB-F41A-16D1DD760911}"/>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603625" y="4710113"/>
                        <a:ext cx="566738"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2" name="Object 17">
            <a:extLst>
              <a:ext uri="{FF2B5EF4-FFF2-40B4-BE49-F238E27FC236}">
                <a16:creationId xmlns:a16="http://schemas.microsoft.com/office/drawing/2014/main" id="{D9B7E66B-BDD5-98D5-93A3-BD60C5686338}"/>
              </a:ext>
            </a:extLst>
          </p:cNvPr>
          <p:cNvGraphicFramePr>
            <a:graphicFrameLocks noChangeAspect="1"/>
          </p:cNvGraphicFramePr>
          <p:nvPr/>
        </p:nvGraphicFramePr>
        <p:xfrm>
          <a:off x="4308475" y="4716463"/>
          <a:ext cx="233363" cy="433387"/>
        </p:xfrm>
        <a:graphic>
          <a:graphicData uri="http://schemas.openxmlformats.org/presentationml/2006/ole">
            <mc:AlternateContent xmlns:mc="http://schemas.openxmlformats.org/markup-compatibility/2006">
              <mc:Choice xmlns:v="urn:schemas-microsoft-com:vml" Requires="v">
                <p:oleObj name="Equation" r:id="rId31" imgW="88707" imgH="164742" progId="Equation.DSMT4">
                  <p:embed/>
                </p:oleObj>
              </mc:Choice>
              <mc:Fallback>
                <p:oleObj name="Equation" r:id="rId31" imgW="88707" imgH="164742" progId="Equation.DSMT4">
                  <p:embed/>
                  <p:pic>
                    <p:nvPicPr>
                      <p:cNvPr id="4112" name="Object 17">
                        <a:extLst>
                          <a:ext uri="{FF2B5EF4-FFF2-40B4-BE49-F238E27FC236}">
                            <a16:creationId xmlns:a16="http://schemas.microsoft.com/office/drawing/2014/main" id="{D9B7E66B-BDD5-98D5-93A3-BD60C5686338}"/>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308475" y="4716463"/>
                        <a:ext cx="233363"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3" name="Object 18">
            <a:extLst>
              <a:ext uri="{FF2B5EF4-FFF2-40B4-BE49-F238E27FC236}">
                <a16:creationId xmlns:a16="http://schemas.microsoft.com/office/drawing/2014/main" id="{A5918216-C0CB-A1F7-F01F-D03E3F61F0E6}"/>
              </a:ext>
            </a:extLst>
          </p:cNvPr>
          <p:cNvGraphicFramePr>
            <a:graphicFrameLocks noChangeAspect="1"/>
          </p:cNvGraphicFramePr>
          <p:nvPr/>
        </p:nvGraphicFramePr>
        <p:xfrm>
          <a:off x="2481263" y="5222875"/>
          <a:ext cx="1041400" cy="582613"/>
        </p:xfrm>
        <a:graphic>
          <a:graphicData uri="http://schemas.openxmlformats.org/presentationml/2006/ole">
            <mc:AlternateContent xmlns:mc="http://schemas.openxmlformats.org/markup-compatibility/2006">
              <mc:Choice xmlns:v="urn:schemas-microsoft-com:vml" Requires="v">
                <p:oleObj name="Equation" r:id="rId33" imgW="317087" imgH="177569" progId="Equation.DSMT4">
                  <p:embed/>
                </p:oleObj>
              </mc:Choice>
              <mc:Fallback>
                <p:oleObj name="Equation" r:id="rId33" imgW="317087" imgH="177569" progId="Equation.DSMT4">
                  <p:embed/>
                  <p:pic>
                    <p:nvPicPr>
                      <p:cNvPr id="4113" name="Object 18">
                        <a:extLst>
                          <a:ext uri="{FF2B5EF4-FFF2-40B4-BE49-F238E27FC236}">
                            <a16:creationId xmlns:a16="http://schemas.microsoft.com/office/drawing/2014/main" id="{A5918216-C0CB-A1F7-F01F-D03E3F61F0E6}"/>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81263" y="5222875"/>
                        <a:ext cx="1041400"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4" name="Object 19">
            <a:extLst>
              <a:ext uri="{FF2B5EF4-FFF2-40B4-BE49-F238E27FC236}">
                <a16:creationId xmlns:a16="http://schemas.microsoft.com/office/drawing/2014/main" id="{1758429B-680A-B27B-0D19-6CC14AD36099}"/>
              </a:ext>
            </a:extLst>
          </p:cNvPr>
          <p:cNvGraphicFramePr>
            <a:graphicFrameLocks noChangeAspect="1"/>
          </p:cNvGraphicFramePr>
          <p:nvPr/>
        </p:nvGraphicFramePr>
        <p:xfrm>
          <a:off x="6043613" y="2019300"/>
          <a:ext cx="750887" cy="434975"/>
        </p:xfrm>
        <a:graphic>
          <a:graphicData uri="http://schemas.openxmlformats.org/presentationml/2006/ole">
            <mc:AlternateContent xmlns:mc="http://schemas.openxmlformats.org/markup-compatibility/2006">
              <mc:Choice xmlns:v="urn:schemas-microsoft-com:vml" Requires="v">
                <p:oleObj name="Equation" r:id="rId35" imgW="393529" imgH="228501" progId="Equation.DSMT4">
                  <p:embed/>
                </p:oleObj>
              </mc:Choice>
              <mc:Fallback>
                <p:oleObj name="Equation" r:id="rId35" imgW="393529" imgH="228501" progId="Equation.DSMT4">
                  <p:embed/>
                  <p:pic>
                    <p:nvPicPr>
                      <p:cNvPr id="4114" name="Object 19">
                        <a:extLst>
                          <a:ext uri="{FF2B5EF4-FFF2-40B4-BE49-F238E27FC236}">
                            <a16:creationId xmlns:a16="http://schemas.microsoft.com/office/drawing/2014/main" id="{1758429B-680A-B27B-0D19-6CC14AD36099}"/>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043613" y="2019300"/>
                        <a:ext cx="7508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5" name="Object 20">
            <a:extLst>
              <a:ext uri="{FF2B5EF4-FFF2-40B4-BE49-F238E27FC236}">
                <a16:creationId xmlns:a16="http://schemas.microsoft.com/office/drawing/2014/main" id="{FCD7AB85-CF01-DB79-0F90-ED910B422269}"/>
              </a:ext>
            </a:extLst>
          </p:cNvPr>
          <p:cNvGraphicFramePr>
            <a:graphicFrameLocks noChangeAspect="1"/>
          </p:cNvGraphicFramePr>
          <p:nvPr/>
        </p:nvGraphicFramePr>
        <p:xfrm>
          <a:off x="6845300" y="1844675"/>
          <a:ext cx="1212850" cy="844550"/>
        </p:xfrm>
        <a:graphic>
          <a:graphicData uri="http://schemas.openxmlformats.org/presentationml/2006/ole">
            <mc:AlternateContent xmlns:mc="http://schemas.openxmlformats.org/markup-compatibility/2006">
              <mc:Choice xmlns:v="urn:schemas-microsoft-com:vml" Requires="v">
                <p:oleObj name="Equation" r:id="rId37" imgW="634725" imgH="444307" progId="Equation.DSMT4">
                  <p:embed/>
                </p:oleObj>
              </mc:Choice>
              <mc:Fallback>
                <p:oleObj name="Equation" r:id="rId37" imgW="634725" imgH="444307" progId="Equation.DSMT4">
                  <p:embed/>
                  <p:pic>
                    <p:nvPicPr>
                      <p:cNvPr id="4115" name="Object 20">
                        <a:extLst>
                          <a:ext uri="{FF2B5EF4-FFF2-40B4-BE49-F238E27FC236}">
                            <a16:creationId xmlns:a16="http://schemas.microsoft.com/office/drawing/2014/main" id="{FCD7AB85-CF01-DB79-0F90-ED910B422269}"/>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845300" y="1844675"/>
                        <a:ext cx="121285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6" name="Object 21">
            <a:extLst>
              <a:ext uri="{FF2B5EF4-FFF2-40B4-BE49-F238E27FC236}">
                <a16:creationId xmlns:a16="http://schemas.microsoft.com/office/drawing/2014/main" id="{52C70240-E108-843E-00C1-1001F03F9A99}"/>
              </a:ext>
            </a:extLst>
          </p:cNvPr>
          <p:cNvGraphicFramePr>
            <a:graphicFrameLocks noChangeAspect="1"/>
          </p:cNvGraphicFramePr>
          <p:nvPr/>
        </p:nvGraphicFramePr>
        <p:xfrm>
          <a:off x="8053388" y="1851025"/>
          <a:ext cx="1066800" cy="844550"/>
        </p:xfrm>
        <a:graphic>
          <a:graphicData uri="http://schemas.openxmlformats.org/presentationml/2006/ole">
            <mc:AlternateContent xmlns:mc="http://schemas.openxmlformats.org/markup-compatibility/2006">
              <mc:Choice xmlns:v="urn:schemas-microsoft-com:vml" Requires="v">
                <p:oleObj name="Equation" r:id="rId39" imgW="558558" imgH="444307" progId="Equation.DSMT4">
                  <p:embed/>
                </p:oleObj>
              </mc:Choice>
              <mc:Fallback>
                <p:oleObj name="Equation" r:id="rId39" imgW="558558" imgH="444307" progId="Equation.DSMT4">
                  <p:embed/>
                  <p:pic>
                    <p:nvPicPr>
                      <p:cNvPr id="4116" name="Object 21">
                        <a:extLst>
                          <a:ext uri="{FF2B5EF4-FFF2-40B4-BE49-F238E27FC236}">
                            <a16:creationId xmlns:a16="http://schemas.microsoft.com/office/drawing/2014/main" id="{52C70240-E108-843E-00C1-1001F03F9A99}"/>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053388" y="1851025"/>
                        <a:ext cx="106680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7" name="Object 22">
            <a:extLst>
              <a:ext uri="{FF2B5EF4-FFF2-40B4-BE49-F238E27FC236}">
                <a16:creationId xmlns:a16="http://schemas.microsoft.com/office/drawing/2014/main" id="{02947240-4ED7-64DA-1B29-3D8085264045}"/>
              </a:ext>
            </a:extLst>
          </p:cNvPr>
          <p:cNvGraphicFramePr>
            <a:graphicFrameLocks noChangeAspect="1"/>
          </p:cNvGraphicFramePr>
          <p:nvPr/>
        </p:nvGraphicFramePr>
        <p:xfrm>
          <a:off x="6584950" y="2743200"/>
          <a:ext cx="873125" cy="844550"/>
        </p:xfrm>
        <a:graphic>
          <a:graphicData uri="http://schemas.openxmlformats.org/presentationml/2006/ole">
            <mc:AlternateContent xmlns:mc="http://schemas.openxmlformats.org/markup-compatibility/2006">
              <mc:Choice xmlns:v="urn:schemas-microsoft-com:vml" Requires="v">
                <p:oleObj name="Equation" r:id="rId41" imgW="457002" imgH="444307" progId="Equation.DSMT4">
                  <p:embed/>
                </p:oleObj>
              </mc:Choice>
              <mc:Fallback>
                <p:oleObj name="Equation" r:id="rId41" imgW="457002" imgH="444307" progId="Equation.DSMT4">
                  <p:embed/>
                  <p:pic>
                    <p:nvPicPr>
                      <p:cNvPr id="4117" name="Object 22">
                        <a:extLst>
                          <a:ext uri="{FF2B5EF4-FFF2-40B4-BE49-F238E27FC236}">
                            <a16:creationId xmlns:a16="http://schemas.microsoft.com/office/drawing/2014/main" id="{02947240-4ED7-64DA-1B29-3D8085264045}"/>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584950" y="2743200"/>
                        <a:ext cx="873125"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8" name="Object 23">
            <a:extLst>
              <a:ext uri="{FF2B5EF4-FFF2-40B4-BE49-F238E27FC236}">
                <a16:creationId xmlns:a16="http://schemas.microsoft.com/office/drawing/2014/main" id="{7355A61C-FE2B-F7DB-80F8-ABAC02444B02}"/>
              </a:ext>
            </a:extLst>
          </p:cNvPr>
          <p:cNvGraphicFramePr>
            <a:graphicFrameLocks noChangeAspect="1"/>
          </p:cNvGraphicFramePr>
          <p:nvPr/>
        </p:nvGraphicFramePr>
        <p:xfrm>
          <a:off x="7666038" y="2874963"/>
          <a:ext cx="782637" cy="438150"/>
        </p:xfrm>
        <a:graphic>
          <a:graphicData uri="http://schemas.openxmlformats.org/presentationml/2006/ole">
            <mc:AlternateContent xmlns:mc="http://schemas.openxmlformats.org/markup-compatibility/2006">
              <mc:Choice xmlns:v="urn:schemas-microsoft-com:vml" Requires="v">
                <p:oleObj name="Equation" r:id="rId43" imgW="317087" imgH="177569" progId="Equation.DSMT4">
                  <p:embed/>
                </p:oleObj>
              </mc:Choice>
              <mc:Fallback>
                <p:oleObj name="Equation" r:id="rId43" imgW="317087" imgH="177569" progId="Equation.DSMT4">
                  <p:embed/>
                  <p:pic>
                    <p:nvPicPr>
                      <p:cNvPr id="4118" name="Object 23">
                        <a:extLst>
                          <a:ext uri="{FF2B5EF4-FFF2-40B4-BE49-F238E27FC236}">
                            <a16:creationId xmlns:a16="http://schemas.microsoft.com/office/drawing/2014/main" id="{7355A61C-FE2B-F7DB-80F8-ABAC02444B02}"/>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666038" y="2874963"/>
                        <a:ext cx="782637"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Box 25">
            <a:extLst>
              <a:ext uri="{FF2B5EF4-FFF2-40B4-BE49-F238E27FC236}">
                <a16:creationId xmlns:a16="http://schemas.microsoft.com/office/drawing/2014/main" id="{92EA9618-4A29-40E6-A43B-715017F62FA1}"/>
              </a:ext>
            </a:extLst>
          </p:cNvPr>
          <p:cNvSpPr txBox="1"/>
          <p:nvPr/>
        </p:nvSpPr>
        <p:spPr>
          <a:xfrm>
            <a:off x="7019925" y="3740150"/>
            <a:ext cx="530225" cy="369888"/>
          </a:xfrm>
          <a:prstGeom prst="rect">
            <a:avLst/>
          </a:prstGeom>
          <a:noFill/>
        </p:spPr>
        <p:txBody>
          <a:bodyPr wrap="none">
            <a:spAutoFit/>
          </a:bodyPr>
          <a:lstStyle/>
          <a:p>
            <a:pPr eaLnBrk="1" hangingPunct="1">
              <a:defRPr/>
            </a:pPr>
            <a:r>
              <a:rPr lang="en-CA" dirty="0">
                <a:solidFill>
                  <a:srgbClr val="FF0000"/>
                </a:solidFill>
                <a:latin typeface="+mj-lt"/>
                <a:cs typeface="Arial" charset="0"/>
              </a:rPr>
              <a:t>OR</a:t>
            </a:r>
          </a:p>
        </p:txBody>
      </p:sp>
      <p:graphicFrame>
        <p:nvGraphicFramePr>
          <p:cNvPr id="4119" name="Object 24">
            <a:extLst>
              <a:ext uri="{FF2B5EF4-FFF2-40B4-BE49-F238E27FC236}">
                <a16:creationId xmlns:a16="http://schemas.microsoft.com/office/drawing/2014/main" id="{19FD7D2A-9AE4-9265-CE09-1A213398A539}"/>
              </a:ext>
            </a:extLst>
          </p:cNvPr>
          <p:cNvGraphicFramePr>
            <a:graphicFrameLocks noChangeAspect="1"/>
          </p:cNvGraphicFramePr>
          <p:nvPr/>
        </p:nvGraphicFramePr>
        <p:xfrm>
          <a:off x="5954713" y="4470400"/>
          <a:ext cx="750887" cy="434975"/>
        </p:xfrm>
        <a:graphic>
          <a:graphicData uri="http://schemas.openxmlformats.org/presentationml/2006/ole">
            <mc:AlternateContent xmlns:mc="http://schemas.openxmlformats.org/markup-compatibility/2006">
              <mc:Choice xmlns:v="urn:schemas-microsoft-com:vml" Requires="v">
                <p:oleObj name="Equation" r:id="rId45" imgW="393529" imgH="228501" progId="Equation.DSMT4">
                  <p:embed/>
                </p:oleObj>
              </mc:Choice>
              <mc:Fallback>
                <p:oleObj name="Equation" r:id="rId45" imgW="393529" imgH="228501" progId="Equation.DSMT4">
                  <p:embed/>
                  <p:pic>
                    <p:nvPicPr>
                      <p:cNvPr id="4119" name="Object 24">
                        <a:extLst>
                          <a:ext uri="{FF2B5EF4-FFF2-40B4-BE49-F238E27FC236}">
                            <a16:creationId xmlns:a16="http://schemas.microsoft.com/office/drawing/2014/main" id="{19FD7D2A-9AE4-9265-CE09-1A213398A539}"/>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954713" y="4470400"/>
                        <a:ext cx="7508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20" name="Object 25">
            <a:extLst>
              <a:ext uri="{FF2B5EF4-FFF2-40B4-BE49-F238E27FC236}">
                <a16:creationId xmlns:a16="http://schemas.microsoft.com/office/drawing/2014/main" id="{944BB603-8620-4DC9-687F-A5B59613C9CD}"/>
              </a:ext>
            </a:extLst>
          </p:cNvPr>
          <p:cNvGraphicFramePr>
            <a:graphicFrameLocks noChangeAspect="1"/>
          </p:cNvGraphicFramePr>
          <p:nvPr/>
        </p:nvGraphicFramePr>
        <p:xfrm>
          <a:off x="6842125" y="4456113"/>
          <a:ext cx="1187450" cy="314325"/>
        </p:xfrm>
        <a:graphic>
          <a:graphicData uri="http://schemas.openxmlformats.org/presentationml/2006/ole">
            <mc:AlternateContent xmlns:mc="http://schemas.openxmlformats.org/markup-compatibility/2006">
              <mc:Choice xmlns:v="urn:schemas-microsoft-com:vml" Requires="v">
                <p:oleObj name="Equation" r:id="rId47" imgW="622030" imgH="165028" progId="Equation.DSMT4">
                  <p:embed/>
                </p:oleObj>
              </mc:Choice>
              <mc:Fallback>
                <p:oleObj name="Equation" r:id="rId47" imgW="622030" imgH="165028" progId="Equation.DSMT4">
                  <p:embed/>
                  <p:pic>
                    <p:nvPicPr>
                      <p:cNvPr id="4120" name="Object 25">
                        <a:extLst>
                          <a:ext uri="{FF2B5EF4-FFF2-40B4-BE49-F238E27FC236}">
                            <a16:creationId xmlns:a16="http://schemas.microsoft.com/office/drawing/2014/main" id="{944BB603-8620-4DC9-687F-A5B59613C9CD}"/>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842125" y="4456113"/>
                        <a:ext cx="118745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21" name="Object 26">
            <a:extLst>
              <a:ext uri="{FF2B5EF4-FFF2-40B4-BE49-F238E27FC236}">
                <a16:creationId xmlns:a16="http://schemas.microsoft.com/office/drawing/2014/main" id="{98BC3715-BF58-5602-F69C-8A5C238A3C7A}"/>
              </a:ext>
            </a:extLst>
          </p:cNvPr>
          <p:cNvGraphicFramePr>
            <a:graphicFrameLocks noChangeAspect="1"/>
          </p:cNvGraphicFramePr>
          <p:nvPr/>
        </p:nvGraphicFramePr>
        <p:xfrm>
          <a:off x="6951663" y="4287838"/>
          <a:ext cx="533400" cy="466725"/>
        </p:xfrm>
        <a:graphic>
          <a:graphicData uri="http://schemas.openxmlformats.org/presentationml/2006/ole">
            <mc:AlternateContent xmlns:mc="http://schemas.openxmlformats.org/markup-compatibility/2006">
              <mc:Choice xmlns:v="urn:schemas-microsoft-com:vml" Requires="v">
                <p:oleObj name="Equation" r:id="rId49" imgW="202936" imgH="177569" progId="Equation.DSMT4">
                  <p:embed/>
                </p:oleObj>
              </mc:Choice>
              <mc:Fallback>
                <p:oleObj name="Equation" r:id="rId49" imgW="202936" imgH="177569" progId="Equation.DSMT4">
                  <p:embed/>
                  <p:pic>
                    <p:nvPicPr>
                      <p:cNvPr id="4121" name="Object 26">
                        <a:extLst>
                          <a:ext uri="{FF2B5EF4-FFF2-40B4-BE49-F238E27FC236}">
                            <a16:creationId xmlns:a16="http://schemas.microsoft.com/office/drawing/2014/main" id="{98BC3715-BF58-5602-F69C-8A5C238A3C7A}"/>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951663" y="4287838"/>
                        <a:ext cx="5334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22" name="Object 27">
            <a:extLst>
              <a:ext uri="{FF2B5EF4-FFF2-40B4-BE49-F238E27FC236}">
                <a16:creationId xmlns:a16="http://schemas.microsoft.com/office/drawing/2014/main" id="{91D6F3E3-8558-A06A-5EE2-28B5426C03C5}"/>
              </a:ext>
            </a:extLst>
          </p:cNvPr>
          <p:cNvGraphicFramePr>
            <a:graphicFrameLocks noChangeAspect="1"/>
          </p:cNvGraphicFramePr>
          <p:nvPr/>
        </p:nvGraphicFramePr>
        <p:xfrm>
          <a:off x="7602538" y="4292600"/>
          <a:ext cx="333375" cy="466725"/>
        </p:xfrm>
        <a:graphic>
          <a:graphicData uri="http://schemas.openxmlformats.org/presentationml/2006/ole">
            <mc:AlternateContent xmlns:mc="http://schemas.openxmlformats.org/markup-compatibility/2006">
              <mc:Choice xmlns:v="urn:schemas-microsoft-com:vml" Requires="v">
                <p:oleObj name="Equation" r:id="rId51" imgW="126725" imgH="177415" progId="Equation.DSMT4">
                  <p:embed/>
                </p:oleObj>
              </mc:Choice>
              <mc:Fallback>
                <p:oleObj name="Equation" r:id="rId51" imgW="126725" imgH="177415" progId="Equation.DSMT4">
                  <p:embed/>
                  <p:pic>
                    <p:nvPicPr>
                      <p:cNvPr id="4122" name="Object 27">
                        <a:extLst>
                          <a:ext uri="{FF2B5EF4-FFF2-40B4-BE49-F238E27FC236}">
                            <a16:creationId xmlns:a16="http://schemas.microsoft.com/office/drawing/2014/main" id="{91D6F3E3-8558-A06A-5EE2-28B5426C03C5}"/>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602538" y="4292600"/>
                        <a:ext cx="3333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23" name="Object 29">
            <a:extLst>
              <a:ext uri="{FF2B5EF4-FFF2-40B4-BE49-F238E27FC236}">
                <a16:creationId xmlns:a16="http://schemas.microsoft.com/office/drawing/2014/main" id="{8B9974D8-6215-2C5F-52BC-BEA76055CB9D}"/>
              </a:ext>
            </a:extLst>
          </p:cNvPr>
          <p:cNvGraphicFramePr>
            <a:graphicFrameLocks noChangeAspect="1"/>
          </p:cNvGraphicFramePr>
          <p:nvPr/>
        </p:nvGraphicFramePr>
        <p:xfrm>
          <a:off x="6913563" y="4684713"/>
          <a:ext cx="566737" cy="433387"/>
        </p:xfrm>
        <a:graphic>
          <a:graphicData uri="http://schemas.openxmlformats.org/presentationml/2006/ole">
            <mc:AlternateContent xmlns:mc="http://schemas.openxmlformats.org/markup-compatibility/2006">
              <mc:Choice xmlns:v="urn:schemas-microsoft-com:vml" Requires="v">
                <p:oleObj name="Equation" r:id="rId53" imgW="215619" imgH="164885" progId="Equation.DSMT4">
                  <p:embed/>
                </p:oleObj>
              </mc:Choice>
              <mc:Fallback>
                <p:oleObj name="Equation" r:id="rId53" imgW="215619" imgH="164885" progId="Equation.DSMT4">
                  <p:embed/>
                  <p:pic>
                    <p:nvPicPr>
                      <p:cNvPr id="4123" name="Object 29">
                        <a:extLst>
                          <a:ext uri="{FF2B5EF4-FFF2-40B4-BE49-F238E27FC236}">
                            <a16:creationId xmlns:a16="http://schemas.microsoft.com/office/drawing/2014/main" id="{8B9974D8-6215-2C5F-52BC-BEA76055CB9D}"/>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913563" y="4684713"/>
                        <a:ext cx="566737"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24" name="Object 30">
            <a:extLst>
              <a:ext uri="{FF2B5EF4-FFF2-40B4-BE49-F238E27FC236}">
                <a16:creationId xmlns:a16="http://schemas.microsoft.com/office/drawing/2014/main" id="{B2667974-40E2-5F7D-1AB1-9DB02A1B512B}"/>
              </a:ext>
            </a:extLst>
          </p:cNvPr>
          <p:cNvGraphicFramePr>
            <a:graphicFrameLocks noChangeAspect="1"/>
          </p:cNvGraphicFramePr>
          <p:nvPr/>
        </p:nvGraphicFramePr>
        <p:xfrm>
          <a:off x="7634288" y="4675188"/>
          <a:ext cx="233362" cy="433387"/>
        </p:xfrm>
        <a:graphic>
          <a:graphicData uri="http://schemas.openxmlformats.org/presentationml/2006/ole">
            <mc:AlternateContent xmlns:mc="http://schemas.openxmlformats.org/markup-compatibility/2006">
              <mc:Choice xmlns:v="urn:schemas-microsoft-com:vml" Requires="v">
                <p:oleObj name="Equation" r:id="rId55" imgW="88707" imgH="164742" progId="Equation.DSMT4">
                  <p:embed/>
                </p:oleObj>
              </mc:Choice>
              <mc:Fallback>
                <p:oleObj name="Equation" r:id="rId55" imgW="88707" imgH="164742" progId="Equation.DSMT4">
                  <p:embed/>
                  <p:pic>
                    <p:nvPicPr>
                      <p:cNvPr id="4124" name="Object 30">
                        <a:extLst>
                          <a:ext uri="{FF2B5EF4-FFF2-40B4-BE49-F238E27FC236}">
                            <a16:creationId xmlns:a16="http://schemas.microsoft.com/office/drawing/2014/main" id="{B2667974-40E2-5F7D-1AB1-9DB02A1B512B}"/>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7634288" y="4675188"/>
                        <a:ext cx="233362"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25" name="Object 32">
            <a:extLst>
              <a:ext uri="{FF2B5EF4-FFF2-40B4-BE49-F238E27FC236}">
                <a16:creationId xmlns:a16="http://schemas.microsoft.com/office/drawing/2014/main" id="{D526A909-468F-C174-3858-F153E439D76E}"/>
              </a:ext>
            </a:extLst>
          </p:cNvPr>
          <p:cNvGraphicFramePr>
            <a:graphicFrameLocks noChangeAspect="1"/>
          </p:cNvGraphicFramePr>
          <p:nvPr/>
        </p:nvGraphicFramePr>
        <p:xfrm>
          <a:off x="6411913" y="5187950"/>
          <a:ext cx="1039812" cy="584200"/>
        </p:xfrm>
        <a:graphic>
          <a:graphicData uri="http://schemas.openxmlformats.org/presentationml/2006/ole">
            <mc:AlternateContent xmlns:mc="http://schemas.openxmlformats.org/markup-compatibility/2006">
              <mc:Choice xmlns:v="urn:schemas-microsoft-com:vml" Requires="v">
                <p:oleObj name="Equation" r:id="rId57" imgW="317087" imgH="177569" progId="Equation.DSMT4">
                  <p:embed/>
                </p:oleObj>
              </mc:Choice>
              <mc:Fallback>
                <p:oleObj name="Equation" r:id="rId57" imgW="317087" imgH="177569" progId="Equation.DSMT4">
                  <p:embed/>
                  <p:pic>
                    <p:nvPicPr>
                      <p:cNvPr id="4125" name="Object 32">
                        <a:extLst>
                          <a:ext uri="{FF2B5EF4-FFF2-40B4-BE49-F238E27FC236}">
                            <a16:creationId xmlns:a16="http://schemas.microsoft.com/office/drawing/2014/main" id="{D526A909-468F-C174-3858-F153E439D76E}"/>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6411913" y="5187950"/>
                        <a:ext cx="1039812"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5" name="Straight Connector 34">
            <a:extLst>
              <a:ext uri="{FF2B5EF4-FFF2-40B4-BE49-F238E27FC236}">
                <a16:creationId xmlns:a16="http://schemas.microsoft.com/office/drawing/2014/main" id="{4649EF69-6B70-4DE5-A177-1CA4C3BF1C6F}"/>
              </a:ext>
            </a:extLst>
          </p:cNvPr>
          <p:cNvCxnSpPr/>
          <p:nvPr/>
        </p:nvCxnSpPr>
        <p:spPr>
          <a:xfrm rot="10800000" flipV="1">
            <a:off x="4616450" y="1941513"/>
            <a:ext cx="349250" cy="268287"/>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82D2EA6-0556-4B5E-9500-1DE2B6E48A32}"/>
              </a:ext>
            </a:extLst>
          </p:cNvPr>
          <p:cNvCxnSpPr/>
          <p:nvPr/>
        </p:nvCxnSpPr>
        <p:spPr>
          <a:xfrm rot="10800000" flipV="1">
            <a:off x="4338638" y="2362200"/>
            <a:ext cx="349250" cy="269875"/>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B2DC8E4-EC82-44B4-8391-F5146DD8C835}"/>
              </a:ext>
            </a:extLst>
          </p:cNvPr>
          <p:cNvCxnSpPr/>
          <p:nvPr/>
        </p:nvCxnSpPr>
        <p:spPr>
          <a:xfrm rot="10800000" flipV="1">
            <a:off x="2863850" y="2824163"/>
            <a:ext cx="349250" cy="269875"/>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6D97BF-C7EE-49D0-AF48-498652497697}"/>
              </a:ext>
            </a:extLst>
          </p:cNvPr>
          <p:cNvCxnSpPr/>
          <p:nvPr/>
        </p:nvCxnSpPr>
        <p:spPr>
          <a:xfrm rot="10800000" flipV="1">
            <a:off x="3205163" y="3246438"/>
            <a:ext cx="349250" cy="268287"/>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229E32-494B-4FCA-AECF-2FE0814D06C3}"/>
              </a:ext>
            </a:extLst>
          </p:cNvPr>
          <p:cNvCxnSpPr/>
          <p:nvPr/>
        </p:nvCxnSpPr>
        <p:spPr>
          <a:xfrm rot="10800000" flipV="1">
            <a:off x="2981325" y="4460875"/>
            <a:ext cx="349250" cy="26828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B5A8F30-3E0C-4097-87D8-08AAF0E58BDE}"/>
              </a:ext>
            </a:extLst>
          </p:cNvPr>
          <p:cNvCxnSpPr/>
          <p:nvPr/>
        </p:nvCxnSpPr>
        <p:spPr>
          <a:xfrm rot="10800000" flipV="1">
            <a:off x="2998788" y="4800600"/>
            <a:ext cx="349250" cy="269875"/>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9E65EF8-532D-4516-8B0F-291897F52434}"/>
              </a:ext>
            </a:extLst>
          </p:cNvPr>
          <p:cNvCxnSpPr/>
          <p:nvPr/>
        </p:nvCxnSpPr>
        <p:spPr>
          <a:xfrm rot="10800000" flipV="1">
            <a:off x="3594100" y="4805363"/>
            <a:ext cx="350838" cy="269875"/>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931886-520A-45FF-A81B-B4B9CF126153}"/>
              </a:ext>
            </a:extLst>
          </p:cNvPr>
          <p:cNvCxnSpPr/>
          <p:nvPr/>
        </p:nvCxnSpPr>
        <p:spPr>
          <a:xfrm rot="10800000" flipV="1">
            <a:off x="8534400" y="1908175"/>
            <a:ext cx="349250" cy="26828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7326437-1361-42EA-AA72-CD546F86DD8A}"/>
              </a:ext>
            </a:extLst>
          </p:cNvPr>
          <p:cNvCxnSpPr/>
          <p:nvPr/>
        </p:nvCxnSpPr>
        <p:spPr>
          <a:xfrm rot="10800000" flipV="1">
            <a:off x="8686800" y="2314575"/>
            <a:ext cx="349250" cy="269875"/>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37C7906-4A65-454C-A848-2E3F855208FA}"/>
              </a:ext>
            </a:extLst>
          </p:cNvPr>
          <p:cNvCxnSpPr/>
          <p:nvPr/>
        </p:nvCxnSpPr>
        <p:spPr>
          <a:xfrm rot="10800000" flipV="1">
            <a:off x="6916738" y="4376738"/>
            <a:ext cx="349250" cy="269875"/>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B254397-3AE3-43C1-B6C0-3D88442245DB}"/>
              </a:ext>
            </a:extLst>
          </p:cNvPr>
          <p:cNvCxnSpPr/>
          <p:nvPr/>
        </p:nvCxnSpPr>
        <p:spPr>
          <a:xfrm rot="10800000" flipV="1">
            <a:off x="6907213" y="4784725"/>
            <a:ext cx="349250" cy="269875"/>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42028" name="Text Box 5">
            <a:extLst>
              <a:ext uri="{FF2B5EF4-FFF2-40B4-BE49-F238E27FC236}">
                <a16:creationId xmlns:a16="http://schemas.microsoft.com/office/drawing/2014/main" id="{E648D344-956A-3143-503F-E8DD9A030F28}"/>
              </a:ext>
            </a:extLst>
          </p:cNvPr>
          <p:cNvSpPr txBox="1">
            <a:spLocks noChangeArrowheads="1"/>
          </p:cNvSpPr>
          <p:nvPr/>
        </p:nvSpPr>
        <p:spPr bwMode="auto">
          <a:xfrm>
            <a:off x="6608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59"/>
              </a:rPr>
              <a:t>www.BCMath.ca</a:t>
            </a:r>
            <a:r>
              <a:rPr lang="en-US" altLang="en-US" sz="1000">
                <a:latin typeface="Arial" panose="020B0604020202020204" pitchFamily="34"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linds(horizontal)">
                                      <p:cBhvr>
                                        <p:cTn id="7" dur="5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blinds(horizontal)">
                                      <p:cBhvr>
                                        <p:cTn id="12" dur="500"/>
                                        <p:tgtEl>
                                          <p:spTgt spid="41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blinds(horizontal)">
                                      <p:cBhvr>
                                        <p:cTn id="17" dur="500"/>
                                        <p:tgtEl>
                                          <p:spTgt spid="41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linds(horizontal)">
                                      <p:cBhvr>
                                        <p:cTn id="27" dur="500"/>
                                        <p:tgtEl>
                                          <p:spTgt spid="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103"/>
                                        </p:tgtEl>
                                        <p:attrNameLst>
                                          <p:attrName>style.visibility</p:attrName>
                                        </p:attrNameLst>
                                      </p:cBhvr>
                                      <p:to>
                                        <p:strVal val="visible"/>
                                      </p:to>
                                    </p:set>
                                    <p:animEffect transition="in" filter="blinds(horizontal)">
                                      <p:cBhvr>
                                        <p:cTn id="32" dur="500"/>
                                        <p:tgtEl>
                                          <p:spTgt spid="41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linds(horizontal)">
                                      <p:cBhvr>
                                        <p:cTn id="42" dur="500"/>
                                        <p:tgtEl>
                                          <p:spTgt spid="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4104"/>
                                        </p:tgtEl>
                                        <p:attrNameLst>
                                          <p:attrName>style.visibility</p:attrName>
                                        </p:attrNameLst>
                                      </p:cBhvr>
                                      <p:to>
                                        <p:strVal val="visible"/>
                                      </p:to>
                                    </p:set>
                                    <p:animEffect transition="in" filter="blinds(horizontal)">
                                      <p:cBhvr>
                                        <p:cTn id="47" dur="500"/>
                                        <p:tgtEl>
                                          <p:spTgt spid="410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4105"/>
                                        </p:tgtEl>
                                        <p:attrNameLst>
                                          <p:attrName>style.visibility</p:attrName>
                                        </p:attrNameLst>
                                      </p:cBhvr>
                                      <p:to>
                                        <p:strVal val="visible"/>
                                      </p:to>
                                    </p:set>
                                    <p:animEffect transition="in" filter="blinds(horizontal)">
                                      <p:cBhvr>
                                        <p:cTn id="57" dur="500"/>
                                        <p:tgtEl>
                                          <p:spTgt spid="410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4106"/>
                                        </p:tgtEl>
                                        <p:attrNameLst>
                                          <p:attrName>style.visibility</p:attrName>
                                        </p:attrNameLst>
                                      </p:cBhvr>
                                      <p:to>
                                        <p:strVal val="visible"/>
                                      </p:to>
                                    </p:set>
                                    <p:animEffect transition="in" filter="blinds(horizontal)">
                                      <p:cBhvr>
                                        <p:cTn id="62" dur="500"/>
                                        <p:tgtEl>
                                          <p:spTgt spid="410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4107"/>
                                        </p:tgtEl>
                                        <p:attrNameLst>
                                          <p:attrName>style.visibility</p:attrName>
                                        </p:attrNameLst>
                                      </p:cBhvr>
                                      <p:to>
                                        <p:strVal val="visible"/>
                                      </p:to>
                                    </p:set>
                                    <p:animEffect transition="in" filter="blinds(horizontal)">
                                      <p:cBhvr>
                                        <p:cTn id="67" dur="500"/>
                                        <p:tgtEl>
                                          <p:spTgt spid="410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4108"/>
                                        </p:tgtEl>
                                        <p:attrNameLst>
                                          <p:attrName>style.visibility</p:attrName>
                                        </p:attrNameLst>
                                      </p:cBhvr>
                                      <p:to>
                                        <p:strVal val="visible"/>
                                      </p:to>
                                    </p:set>
                                    <p:animEffect transition="in" filter="blinds(horizontal)">
                                      <p:cBhvr>
                                        <p:cTn id="72" dur="500"/>
                                        <p:tgtEl>
                                          <p:spTgt spid="410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4109"/>
                                        </p:tgtEl>
                                        <p:attrNameLst>
                                          <p:attrName>style.visibility</p:attrName>
                                        </p:attrNameLst>
                                      </p:cBhvr>
                                      <p:to>
                                        <p:strVal val="visible"/>
                                      </p:to>
                                    </p:set>
                                    <p:animEffect transition="in" filter="blinds(horizontal)">
                                      <p:cBhvr>
                                        <p:cTn id="77" dur="500"/>
                                        <p:tgtEl>
                                          <p:spTgt spid="410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4110"/>
                                        </p:tgtEl>
                                        <p:attrNameLst>
                                          <p:attrName>style.visibility</p:attrName>
                                        </p:attrNameLst>
                                      </p:cBhvr>
                                      <p:to>
                                        <p:strVal val="visible"/>
                                      </p:to>
                                    </p:set>
                                    <p:animEffect transition="in" filter="blinds(horizontal)">
                                      <p:cBhvr>
                                        <p:cTn id="82" dur="500"/>
                                        <p:tgtEl>
                                          <p:spTgt spid="411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4111"/>
                                        </p:tgtEl>
                                        <p:attrNameLst>
                                          <p:attrName>style.visibility</p:attrName>
                                        </p:attrNameLst>
                                      </p:cBhvr>
                                      <p:to>
                                        <p:strVal val="visible"/>
                                      </p:to>
                                    </p:set>
                                    <p:animEffect transition="in" filter="blinds(horizontal)">
                                      <p:cBhvr>
                                        <p:cTn id="87" dur="500"/>
                                        <p:tgtEl>
                                          <p:spTgt spid="411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4112"/>
                                        </p:tgtEl>
                                        <p:attrNameLst>
                                          <p:attrName>style.visibility</p:attrName>
                                        </p:attrNameLst>
                                      </p:cBhvr>
                                      <p:to>
                                        <p:strVal val="visible"/>
                                      </p:to>
                                    </p:set>
                                    <p:animEffect transition="in" filter="blinds(horizontal)">
                                      <p:cBhvr>
                                        <p:cTn id="92" dur="500"/>
                                        <p:tgtEl>
                                          <p:spTgt spid="411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blinds(horizontal)">
                                      <p:cBhvr>
                                        <p:cTn id="97" dur="500"/>
                                        <p:tgtEl>
                                          <p:spTgt spid="3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blinds(horizontal)">
                                      <p:cBhvr>
                                        <p:cTn id="102" dur="500"/>
                                        <p:tgtEl>
                                          <p:spTgt spid="4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blinds(horizontal)">
                                      <p:cBhvr>
                                        <p:cTn id="107" dur="500"/>
                                        <p:tgtEl>
                                          <p:spTgt spid="4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4113"/>
                                        </p:tgtEl>
                                        <p:attrNameLst>
                                          <p:attrName>style.visibility</p:attrName>
                                        </p:attrNameLst>
                                      </p:cBhvr>
                                      <p:to>
                                        <p:strVal val="visible"/>
                                      </p:to>
                                    </p:set>
                                    <p:animEffect transition="in" filter="blinds(horizontal)">
                                      <p:cBhvr>
                                        <p:cTn id="112" dur="500"/>
                                        <p:tgtEl>
                                          <p:spTgt spid="411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4114"/>
                                        </p:tgtEl>
                                        <p:attrNameLst>
                                          <p:attrName>style.visibility</p:attrName>
                                        </p:attrNameLst>
                                      </p:cBhvr>
                                      <p:to>
                                        <p:strVal val="visible"/>
                                      </p:to>
                                    </p:set>
                                    <p:animEffect transition="in" filter="blinds(horizontal)">
                                      <p:cBhvr>
                                        <p:cTn id="117" dur="500"/>
                                        <p:tgtEl>
                                          <p:spTgt spid="4114"/>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nodeType="clickEffect">
                                  <p:stCondLst>
                                    <p:cond delay="0"/>
                                  </p:stCondLst>
                                  <p:childTnLst>
                                    <p:set>
                                      <p:cBhvr>
                                        <p:cTn id="121" dur="1" fill="hold">
                                          <p:stCondLst>
                                            <p:cond delay="0"/>
                                          </p:stCondLst>
                                        </p:cTn>
                                        <p:tgtEl>
                                          <p:spTgt spid="4115"/>
                                        </p:tgtEl>
                                        <p:attrNameLst>
                                          <p:attrName>style.visibility</p:attrName>
                                        </p:attrNameLst>
                                      </p:cBhvr>
                                      <p:to>
                                        <p:strVal val="visible"/>
                                      </p:to>
                                    </p:set>
                                    <p:animEffect transition="in" filter="blinds(horizontal)">
                                      <p:cBhvr>
                                        <p:cTn id="122" dur="500"/>
                                        <p:tgtEl>
                                          <p:spTgt spid="411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nodeType="clickEffect">
                                  <p:stCondLst>
                                    <p:cond delay="0"/>
                                  </p:stCondLst>
                                  <p:childTnLst>
                                    <p:set>
                                      <p:cBhvr>
                                        <p:cTn id="126" dur="1" fill="hold">
                                          <p:stCondLst>
                                            <p:cond delay="0"/>
                                          </p:stCondLst>
                                        </p:cTn>
                                        <p:tgtEl>
                                          <p:spTgt spid="4116"/>
                                        </p:tgtEl>
                                        <p:attrNameLst>
                                          <p:attrName>style.visibility</p:attrName>
                                        </p:attrNameLst>
                                      </p:cBhvr>
                                      <p:to>
                                        <p:strVal val="visible"/>
                                      </p:to>
                                    </p:set>
                                    <p:animEffect transition="in" filter="blinds(horizontal)">
                                      <p:cBhvr>
                                        <p:cTn id="127" dur="500"/>
                                        <p:tgtEl>
                                          <p:spTgt spid="4116"/>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ntr" presetSubtype="10" fill="hold" nodeType="click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blinds(horizontal)">
                                      <p:cBhvr>
                                        <p:cTn id="132" dur="500"/>
                                        <p:tgtEl>
                                          <p:spTgt spid="4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 presetClass="entr" presetSubtype="10" fill="hold" nodeType="clickEffect">
                                  <p:stCondLst>
                                    <p:cond delay="0"/>
                                  </p:stCondLst>
                                  <p:childTnLst>
                                    <p:set>
                                      <p:cBhvr>
                                        <p:cTn id="136" dur="1" fill="hold">
                                          <p:stCondLst>
                                            <p:cond delay="0"/>
                                          </p:stCondLst>
                                        </p:cTn>
                                        <p:tgtEl>
                                          <p:spTgt spid="43"/>
                                        </p:tgtEl>
                                        <p:attrNameLst>
                                          <p:attrName>style.visibility</p:attrName>
                                        </p:attrNameLst>
                                      </p:cBhvr>
                                      <p:to>
                                        <p:strVal val="visible"/>
                                      </p:to>
                                    </p:set>
                                    <p:animEffect transition="in" filter="blinds(horizontal)">
                                      <p:cBhvr>
                                        <p:cTn id="137" dur="500"/>
                                        <p:tgtEl>
                                          <p:spTgt spid="43"/>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3" presetClass="entr" presetSubtype="10" fill="hold" nodeType="clickEffect">
                                  <p:stCondLst>
                                    <p:cond delay="0"/>
                                  </p:stCondLst>
                                  <p:childTnLst>
                                    <p:set>
                                      <p:cBhvr>
                                        <p:cTn id="141" dur="1" fill="hold">
                                          <p:stCondLst>
                                            <p:cond delay="0"/>
                                          </p:stCondLst>
                                        </p:cTn>
                                        <p:tgtEl>
                                          <p:spTgt spid="4117"/>
                                        </p:tgtEl>
                                        <p:attrNameLst>
                                          <p:attrName>style.visibility</p:attrName>
                                        </p:attrNameLst>
                                      </p:cBhvr>
                                      <p:to>
                                        <p:strVal val="visible"/>
                                      </p:to>
                                    </p:set>
                                    <p:animEffect transition="in" filter="blinds(horizontal)">
                                      <p:cBhvr>
                                        <p:cTn id="142" dur="500"/>
                                        <p:tgtEl>
                                          <p:spTgt spid="4117"/>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3" presetClass="entr" presetSubtype="10" fill="hold" nodeType="clickEffect">
                                  <p:stCondLst>
                                    <p:cond delay="0"/>
                                  </p:stCondLst>
                                  <p:childTnLst>
                                    <p:set>
                                      <p:cBhvr>
                                        <p:cTn id="146" dur="1" fill="hold">
                                          <p:stCondLst>
                                            <p:cond delay="0"/>
                                          </p:stCondLst>
                                        </p:cTn>
                                        <p:tgtEl>
                                          <p:spTgt spid="4118"/>
                                        </p:tgtEl>
                                        <p:attrNameLst>
                                          <p:attrName>style.visibility</p:attrName>
                                        </p:attrNameLst>
                                      </p:cBhvr>
                                      <p:to>
                                        <p:strVal val="visible"/>
                                      </p:to>
                                    </p:set>
                                    <p:animEffect transition="in" filter="blinds(horizontal)">
                                      <p:cBhvr>
                                        <p:cTn id="147" dur="500"/>
                                        <p:tgtEl>
                                          <p:spTgt spid="4118"/>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 presetClass="entr" presetSubtype="10" fill="hold" nodeType="clickEffect">
                                  <p:stCondLst>
                                    <p:cond delay="0"/>
                                  </p:stCondLst>
                                  <p:childTnLst>
                                    <p:set>
                                      <p:cBhvr>
                                        <p:cTn id="151" dur="1" fill="hold">
                                          <p:stCondLst>
                                            <p:cond delay="0"/>
                                          </p:stCondLst>
                                        </p:cTn>
                                        <p:tgtEl>
                                          <p:spTgt spid="26"/>
                                        </p:tgtEl>
                                        <p:attrNameLst>
                                          <p:attrName>style.visibility</p:attrName>
                                        </p:attrNameLst>
                                      </p:cBhvr>
                                      <p:to>
                                        <p:strVal val="visible"/>
                                      </p:to>
                                    </p:set>
                                    <p:animEffect transition="in" filter="blinds(horizontal)">
                                      <p:cBhvr>
                                        <p:cTn id="152" dur="500"/>
                                        <p:tgtEl>
                                          <p:spTgt spid="26"/>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3" presetClass="entr" presetSubtype="10" fill="hold" nodeType="clickEffect">
                                  <p:stCondLst>
                                    <p:cond delay="0"/>
                                  </p:stCondLst>
                                  <p:childTnLst>
                                    <p:set>
                                      <p:cBhvr>
                                        <p:cTn id="156" dur="1" fill="hold">
                                          <p:stCondLst>
                                            <p:cond delay="0"/>
                                          </p:stCondLst>
                                        </p:cTn>
                                        <p:tgtEl>
                                          <p:spTgt spid="4119"/>
                                        </p:tgtEl>
                                        <p:attrNameLst>
                                          <p:attrName>style.visibility</p:attrName>
                                        </p:attrNameLst>
                                      </p:cBhvr>
                                      <p:to>
                                        <p:strVal val="visible"/>
                                      </p:to>
                                    </p:set>
                                    <p:animEffect transition="in" filter="blinds(horizontal)">
                                      <p:cBhvr>
                                        <p:cTn id="157" dur="500"/>
                                        <p:tgtEl>
                                          <p:spTgt spid="4119"/>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 presetClass="entr" presetSubtype="10" fill="hold" nodeType="clickEffect">
                                  <p:stCondLst>
                                    <p:cond delay="0"/>
                                  </p:stCondLst>
                                  <p:childTnLst>
                                    <p:set>
                                      <p:cBhvr>
                                        <p:cTn id="161" dur="1" fill="hold">
                                          <p:stCondLst>
                                            <p:cond delay="0"/>
                                          </p:stCondLst>
                                        </p:cTn>
                                        <p:tgtEl>
                                          <p:spTgt spid="4120"/>
                                        </p:tgtEl>
                                        <p:attrNameLst>
                                          <p:attrName>style.visibility</p:attrName>
                                        </p:attrNameLst>
                                      </p:cBhvr>
                                      <p:to>
                                        <p:strVal val="visible"/>
                                      </p:to>
                                    </p:set>
                                    <p:animEffect transition="in" filter="blinds(horizontal)">
                                      <p:cBhvr>
                                        <p:cTn id="162" dur="500"/>
                                        <p:tgtEl>
                                          <p:spTgt spid="4120"/>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3" presetClass="entr" presetSubtype="10" fill="hold" nodeType="clickEffect">
                                  <p:stCondLst>
                                    <p:cond delay="0"/>
                                  </p:stCondLst>
                                  <p:childTnLst>
                                    <p:set>
                                      <p:cBhvr>
                                        <p:cTn id="166" dur="1" fill="hold">
                                          <p:stCondLst>
                                            <p:cond delay="0"/>
                                          </p:stCondLst>
                                        </p:cTn>
                                        <p:tgtEl>
                                          <p:spTgt spid="4121"/>
                                        </p:tgtEl>
                                        <p:attrNameLst>
                                          <p:attrName>style.visibility</p:attrName>
                                        </p:attrNameLst>
                                      </p:cBhvr>
                                      <p:to>
                                        <p:strVal val="visible"/>
                                      </p:to>
                                    </p:set>
                                    <p:animEffect transition="in" filter="blinds(horizontal)">
                                      <p:cBhvr>
                                        <p:cTn id="167" dur="500"/>
                                        <p:tgtEl>
                                          <p:spTgt spid="4121"/>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3" presetClass="entr" presetSubtype="10" fill="hold" nodeType="clickEffect">
                                  <p:stCondLst>
                                    <p:cond delay="0"/>
                                  </p:stCondLst>
                                  <p:childTnLst>
                                    <p:set>
                                      <p:cBhvr>
                                        <p:cTn id="171" dur="1" fill="hold">
                                          <p:stCondLst>
                                            <p:cond delay="0"/>
                                          </p:stCondLst>
                                        </p:cTn>
                                        <p:tgtEl>
                                          <p:spTgt spid="4122"/>
                                        </p:tgtEl>
                                        <p:attrNameLst>
                                          <p:attrName>style.visibility</p:attrName>
                                        </p:attrNameLst>
                                      </p:cBhvr>
                                      <p:to>
                                        <p:strVal val="visible"/>
                                      </p:to>
                                    </p:set>
                                    <p:animEffect transition="in" filter="blinds(horizontal)">
                                      <p:cBhvr>
                                        <p:cTn id="172" dur="500"/>
                                        <p:tgtEl>
                                          <p:spTgt spid="4122"/>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3" presetClass="entr" presetSubtype="10" fill="hold" nodeType="clickEffect">
                                  <p:stCondLst>
                                    <p:cond delay="0"/>
                                  </p:stCondLst>
                                  <p:childTnLst>
                                    <p:set>
                                      <p:cBhvr>
                                        <p:cTn id="176" dur="1" fill="hold">
                                          <p:stCondLst>
                                            <p:cond delay="0"/>
                                          </p:stCondLst>
                                        </p:cTn>
                                        <p:tgtEl>
                                          <p:spTgt spid="4123"/>
                                        </p:tgtEl>
                                        <p:attrNameLst>
                                          <p:attrName>style.visibility</p:attrName>
                                        </p:attrNameLst>
                                      </p:cBhvr>
                                      <p:to>
                                        <p:strVal val="visible"/>
                                      </p:to>
                                    </p:set>
                                    <p:animEffect transition="in" filter="blinds(horizontal)">
                                      <p:cBhvr>
                                        <p:cTn id="177" dur="500"/>
                                        <p:tgtEl>
                                          <p:spTgt spid="4123"/>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3" presetClass="entr" presetSubtype="10" fill="hold" nodeType="clickEffect">
                                  <p:stCondLst>
                                    <p:cond delay="0"/>
                                  </p:stCondLst>
                                  <p:childTnLst>
                                    <p:set>
                                      <p:cBhvr>
                                        <p:cTn id="181" dur="1" fill="hold">
                                          <p:stCondLst>
                                            <p:cond delay="0"/>
                                          </p:stCondLst>
                                        </p:cTn>
                                        <p:tgtEl>
                                          <p:spTgt spid="4124"/>
                                        </p:tgtEl>
                                        <p:attrNameLst>
                                          <p:attrName>style.visibility</p:attrName>
                                        </p:attrNameLst>
                                      </p:cBhvr>
                                      <p:to>
                                        <p:strVal val="visible"/>
                                      </p:to>
                                    </p:set>
                                    <p:animEffect transition="in" filter="blinds(horizontal)">
                                      <p:cBhvr>
                                        <p:cTn id="182" dur="500"/>
                                        <p:tgtEl>
                                          <p:spTgt spid="4124"/>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3" presetClass="entr" presetSubtype="10" fill="hold" nodeType="clickEffect">
                                  <p:stCondLst>
                                    <p:cond delay="0"/>
                                  </p:stCondLst>
                                  <p:childTnLst>
                                    <p:set>
                                      <p:cBhvr>
                                        <p:cTn id="186" dur="1" fill="hold">
                                          <p:stCondLst>
                                            <p:cond delay="0"/>
                                          </p:stCondLst>
                                        </p:cTn>
                                        <p:tgtEl>
                                          <p:spTgt spid="44"/>
                                        </p:tgtEl>
                                        <p:attrNameLst>
                                          <p:attrName>style.visibility</p:attrName>
                                        </p:attrNameLst>
                                      </p:cBhvr>
                                      <p:to>
                                        <p:strVal val="visible"/>
                                      </p:to>
                                    </p:set>
                                    <p:animEffect transition="in" filter="blinds(horizontal)">
                                      <p:cBhvr>
                                        <p:cTn id="187" dur="500"/>
                                        <p:tgtEl>
                                          <p:spTgt spid="44"/>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3" presetClass="entr" presetSubtype="10" fill="hold" nodeType="clickEffect">
                                  <p:stCondLst>
                                    <p:cond delay="0"/>
                                  </p:stCondLst>
                                  <p:childTnLst>
                                    <p:set>
                                      <p:cBhvr>
                                        <p:cTn id="191" dur="1" fill="hold">
                                          <p:stCondLst>
                                            <p:cond delay="0"/>
                                          </p:stCondLst>
                                        </p:cTn>
                                        <p:tgtEl>
                                          <p:spTgt spid="45"/>
                                        </p:tgtEl>
                                        <p:attrNameLst>
                                          <p:attrName>style.visibility</p:attrName>
                                        </p:attrNameLst>
                                      </p:cBhvr>
                                      <p:to>
                                        <p:strVal val="visible"/>
                                      </p:to>
                                    </p:set>
                                    <p:animEffect transition="in" filter="blinds(horizontal)">
                                      <p:cBhvr>
                                        <p:cTn id="192" dur="500"/>
                                        <p:tgtEl>
                                          <p:spTgt spid="45"/>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3" presetClass="entr" presetSubtype="10" fill="hold" nodeType="clickEffect">
                                  <p:stCondLst>
                                    <p:cond delay="0"/>
                                  </p:stCondLst>
                                  <p:childTnLst>
                                    <p:set>
                                      <p:cBhvr>
                                        <p:cTn id="196" dur="1" fill="hold">
                                          <p:stCondLst>
                                            <p:cond delay="0"/>
                                          </p:stCondLst>
                                        </p:cTn>
                                        <p:tgtEl>
                                          <p:spTgt spid="4125"/>
                                        </p:tgtEl>
                                        <p:attrNameLst>
                                          <p:attrName>style.visibility</p:attrName>
                                        </p:attrNameLst>
                                      </p:cBhvr>
                                      <p:to>
                                        <p:strVal val="visible"/>
                                      </p:to>
                                    </p:set>
                                    <p:animEffect transition="in" filter="blinds(horizontal)">
                                      <p:cBhvr>
                                        <p:cTn id="197" dur="500"/>
                                        <p:tgtEl>
                                          <p:spTgt spid="4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9B45-FF10-78C4-C2CE-55167F18EDEB}"/>
              </a:ext>
            </a:extLst>
          </p:cNvPr>
          <p:cNvSpPr>
            <a:spLocks noGrp="1"/>
          </p:cNvSpPr>
          <p:nvPr>
            <p:ph type="title"/>
          </p:nvPr>
        </p:nvSpPr>
        <p:spPr>
          <a:xfrm>
            <a:off x="335360" y="58614"/>
            <a:ext cx="9956800" cy="562074"/>
          </a:xfrm>
        </p:spPr>
        <p:txBody>
          <a:bodyPr/>
          <a:lstStyle/>
          <a:p>
            <a:r>
              <a:rPr lang="en-US" dirty="0"/>
              <a:t>What is the objective of This Section??</a:t>
            </a:r>
          </a:p>
        </p:txBody>
      </p:sp>
      <p:sp>
        <p:nvSpPr>
          <p:cNvPr id="3" name="Content Placeholder 2">
            <a:extLst>
              <a:ext uri="{FF2B5EF4-FFF2-40B4-BE49-F238E27FC236}">
                <a16:creationId xmlns:a16="http://schemas.microsoft.com/office/drawing/2014/main" id="{B11E6BC3-E9E6-72D0-499D-5CBF47DB9A5A}"/>
              </a:ext>
            </a:extLst>
          </p:cNvPr>
          <p:cNvSpPr>
            <a:spLocks noGrp="1"/>
          </p:cNvSpPr>
          <p:nvPr>
            <p:ph sz="quarter" idx="1"/>
          </p:nvPr>
        </p:nvSpPr>
        <p:spPr>
          <a:xfrm>
            <a:off x="191344" y="575931"/>
            <a:ext cx="11521280" cy="908853"/>
          </a:xfrm>
        </p:spPr>
        <p:txBody>
          <a:bodyPr/>
          <a:lstStyle/>
          <a:p>
            <a:r>
              <a:rPr lang="en-US" dirty="0"/>
              <a:t>The main objective is to know how to use a “NORMAL” approximation to calculate probabilities when the “DISTRIBUTION” is binomial</a:t>
            </a:r>
          </a:p>
        </p:txBody>
      </p:sp>
      <p:sp>
        <p:nvSpPr>
          <p:cNvPr id="4" name="Content Placeholder 2">
            <a:extLst>
              <a:ext uri="{FF2B5EF4-FFF2-40B4-BE49-F238E27FC236}">
                <a16:creationId xmlns:a16="http://schemas.microsoft.com/office/drawing/2014/main" id="{E5DC096D-B928-01C1-1CAC-62B9A8370FA7}"/>
              </a:ext>
            </a:extLst>
          </p:cNvPr>
          <p:cNvSpPr txBox="1">
            <a:spLocks/>
          </p:cNvSpPr>
          <p:nvPr/>
        </p:nvSpPr>
        <p:spPr bwMode="auto">
          <a:xfrm>
            <a:off x="191344" y="2204864"/>
            <a:ext cx="11521280" cy="8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When the number of trials are few [</a:t>
            </a:r>
            <a:r>
              <a:rPr lang="en-US" dirty="0" err="1"/>
              <a:t>ie</a:t>
            </a:r>
            <a:r>
              <a:rPr lang="en-US" dirty="0"/>
              <a:t>: n=10 or 15] we would  use </a:t>
            </a:r>
            <a:r>
              <a:rPr lang="en-US" dirty="0" err="1"/>
              <a:t>binomialcdf</a:t>
            </a:r>
            <a:r>
              <a:rPr lang="en-US" dirty="0"/>
              <a:t> or </a:t>
            </a:r>
            <a:r>
              <a:rPr lang="en-US" dirty="0" err="1"/>
              <a:t>binomialpdf</a:t>
            </a:r>
            <a:r>
              <a:rPr lang="en-US" dirty="0"/>
              <a:t> to calculate our probabilities</a:t>
            </a:r>
          </a:p>
        </p:txBody>
      </p:sp>
      <p:sp>
        <p:nvSpPr>
          <p:cNvPr id="5" name="Content Placeholder 2">
            <a:extLst>
              <a:ext uri="{FF2B5EF4-FFF2-40B4-BE49-F238E27FC236}">
                <a16:creationId xmlns:a16="http://schemas.microsoft.com/office/drawing/2014/main" id="{CF2C07D2-AA43-8FC0-BD7A-8639E90D0A01}"/>
              </a:ext>
            </a:extLst>
          </p:cNvPr>
          <p:cNvSpPr txBox="1">
            <a:spLocks/>
          </p:cNvSpPr>
          <p:nvPr/>
        </p:nvSpPr>
        <p:spPr bwMode="auto">
          <a:xfrm>
            <a:off x="191344" y="3429000"/>
            <a:ext cx="1152128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When the number of trials are bigger [</a:t>
            </a:r>
            <a:r>
              <a:rPr lang="en-US" dirty="0" err="1"/>
              <a:t>ie</a:t>
            </a:r>
            <a:r>
              <a:rPr lang="en-US" dirty="0"/>
              <a:t>: n=100 or 1500] it requires less computational power if we calculate our probabilities  using a normal approximation</a:t>
            </a:r>
          </a:p>
        </p:txBody>
      </p:sp>
      <p:sp>
        <p:nvSpPr>
          <p:cNvPr id="6" name="Content Placeholder 2">
            <a:extLst>
              <a:ext uri="{FF2B5EF4-FFF2-40B4-BE49-F238E27FC236}">
                <a16:creationId xmlns:a16="http://schemas.microsoft.com/office/drawing/2014/main" id="{8FD6B8CD-43DE-CC75-ED6B-44F61FCFF79D}"/>
              </a:ext>
            </a:extLst>
          </p:cNvPr>
          <p:cNvSpPr txBox="1">
            <a:spLocks/>
          </p:cNvSpPr>
          <p:nvPr/>
        </p:nvSpPr>
        <p:spPr bwMode="auto">
          <a:xfrm>
            <a:off x="191344" y="4797152"/>
            <a:ext cx="11521280"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Q1: Is it BINARY?  HOW do we know? What conditions must be met?</a:t>
            </a:r>
          </a:p>
          <a:p>
            <a:r>
              <a:rPr lang="en-US" dirty="0"/>
              <a:t>Q2: Can we use a normal approximation for the binary distribution?  What conditions must be met?</a:t>
            </a:r>
          </a:p>
          <a:p>
            <a:r>
              <a:rPr lang="en-US" dirty="0"/>
              <a:t>Q3: What is the mean &amp; std deviation of the distribution?</a:t>
            </a:r>
          </a:p>
        </p:txBody>
      </p:sp>
      <p:sp>
        <p:nvSpPr>
          <p:cNvPr id="7" name="Content Placeholder 2">
            <a:extLst>
              <a:ext uri="{FF2B5EF4-FFF2-40B4-BE49-F238E27FC236}">
                <a16:creationId xmlns:a16="http://schemas.microsoft.com/office/drawing/2014/main" id="{6BEDFB81-AEE5-9076-045F-3BBE9F8F183B}"/>
              </a:ext>
            </a:extLst>
          </p:cNvPr>
          <p:cNvSpPr txBox="1">
            <a:spLocks/>
          </p:cNvSpPr>
          <p:nvPr/>
        </p:nvSpPr>
        <p:spPr bwMode="auto">
          <a:xfrm>
            <a:off x="191344" y="1368019"/>
            <a:ext cx="11521280" cy="90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i="1" dirty="0" err="1"/>
              <a:t>Ie</a:t>
            </a:r>
            <a:r>
              <a:rPr lang="en-US" i="1" dirty="0"/>
              <a:t>: Suppose we know that 30% of electric cars are faulty.  If we take a sample of 1500 cars, what is the probability that 500 cars or less is faulty</a:t>
            </a:r>
          </a:p>
        </p:txBody>
      </p:sp>
    </p:spTree>
    <p:custDataLst>
      <p:tags r:id="rId1"/>
    </p:custDataLst>
    <p:extLst>
      <p:ext uri="{BB962C8B-B14F-4D97-AF65-F5344CB8AC3E}">
        <p14:creationId xmlns:p14="http://schemas.microsoft.com/office/powerpoint/2010/main" val="262983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a:extLst>
              <a:ext uri="{FF2B5EF4-FFF2-40B4-BE49-F238E27FC236}">
                <a16:creationId xmlns:a16="http://schemas.microsoft.com/office/drawing/2014/main" id="{5312693F-D0F6-438D-07E3-30A49052F641}"/>
              </a:ext>
            </a:extLst>
          </p:cNvPr>
          <p:cNvSpPr>
            <a:spLocks noGrp="1"/>
          </p:cNvSpPr>
          <p:nvPr>
            <p:ph sz="quarter" idx="1"/>
          </p:nvPr>
        </p:nvSpPr>
        <p:spPr>
          <a:xfrm>
            <a:off x="1981200" y="404813"/>
            <a:ext cx="8291513" cy="6069012"/>
          </a:xfrm>
        </p:spPr>
        <p:txBody>
          <a:bodyPr/>
          <a:lstStyle/>
          <a:p>
            <a:pPr eaLnBrk="1" hangingPunct="1">
              <a:buFont typeface="Wingdings" panose="05000000000000000000" pitchFamily="2" charset="2"/>
              <a:buNone/>
            </a:pPr>
            <a:r>
              <a:rPr lang="en-CA" altLang="en-US" sz="2200"/>
              <a:t>c) What is the probability that you will pass the test?</a:t>
            </a:r>
          </a:p>
          <a:p>
            <a:pPr eaLnBrk="1" hangingPunct="1">
              <a:buFont typeface="Wingdings" panose="05000000000000000000" pitchFamily="2" charset="2"/>
              <a:buNone/>
            </a:pPr>
            <a:endParaRPr lang="en-CA" altLang="en-US" sz="2200"/>
          </a:p>
          <a:p>
            <a:pPr eaLnBrk="1" hangingPunct="1">
              <a:buFont typeface="Wingdings" panose="05000000000000000000" pitchFamily="2" charset="2"/>
              <a:buNone/>
            </a:pPr>
            <a:endParaRPr lang="en-CA" altLang="en-US" sz="2200"/>
          </a:p>
          <a:p>
            <a:pPr eaLnBrk="1" hangingPunct="1">
              <a:buFont typeface="Wingdings" panose="05000000000000000000" pitchFamily="2" charset="2"/>
              <a:buNone/>
            </a:pPr>
            <a:endParaRPr lang="en-CA" altLang="en-US" sz="2200"/>
          </a:p>
          <a:p>
            <a:pPr eaLnBrk="1" hangingPunct="1">
              <a:buFont typeface="Wingdings" panose="05000000000000000000" pitchFamily="2" charset="2"/>
              <a:buNone/>
            </a:pPr>
            <a:endParaRPr lang="en-CA" altLang="en-US" sz="2200"/>
          </a:p>
          <a:p>
            <a:pPr eaLnBrk="1" hangingPunct="1">
              <a:buFont typeface="Wingdings" panose="05000000000000000000" pitchFamily="2" charset="2"/>
              <a:buNone/>
            </a:pPr>
            <a:endParaRPr lang="en-CA" altLang="en-US" sz="2200"/>
          </a:p>
          <a:p>
            <a:pPr eaLnBrk="1" hangingPunct="1">
              <a:buFont typeface="Wingdings" panose="05000000000000000000" pitchFamily="2" charset="2"/>
              <a:buNone/>
            </a:pPr>
            <a:endParaRPr lang="en-CA" altLang="en-US" sz="2200"/>
          </a:p>
          <a:p>
            <a:pPr eaLnBrk="1" hangingPunct="1">
              <a:buFont typeface="Wingdings" panose="05000000000000000000" pitchFamily="2" charset="2"/>
              <a:buNone/>
            </a:pPr>
            <a:r>
              <a:rPr lang="en-CA" altLang="en-US" sz="2200"/>
              <a:t>d) What is the probability that you will get 90% on the test?</a:t>
            </a:r>
          </a:p>
          <a:p>
            <a:pPr eaLnBrk="1" hangingPunct="1">
              <a:buFont typeface="Wingdings" panose="05000000000000000000" pitchFamily="2" charset="2"/>
              <a:buNone/>
            </a:pPr>
            <a:endParaRPr lang="en-CA" altLang="en-US" sz="2200"/>
          </a:p>
          <a:p>
            <a:pPr eaLnBrk="1" hangingPunct="1">
              <a:buFont typeface="Wingdings" panose="05000000000000000000" pitchFamily="2" charset="2"/>
              <a:buNone/>
            </a:pPr>
            <a:endParaRPr lang="en-CA" altLang="en-US" sz="2200"/>
          </a:p>
        </p:txBody>
      </p:sp>
      <p:graphicFrame>
        <p:nvGraphicFramePr>
          <p:cNvPr id="21" name="Object 7">
            <a:extLst>
              <a:ext uri="{FF2B5EF4-FFF2-40B4-BE49-F238E27FC236}">
                <a16:creationId xmlns:a16="http://schemas.microsoft.com/office/drawing/2014/main" id="{528D15F2-01ED-8926-4D40-D289BC616307}"/>
              </a:ext>
            </a:extLst>
          </p:cNvPr>
          <p:cNvGraphicFramePr>
            <a:graphicFrameLocks noChangeAspect="1"/>
          </p:cNvGraphicFramePr>
          <p:nvPr/>
        </p:nvGraphicFramePr>
        <p:xfrm>
          <a:off x="1919288" y="908050"/>
          <a:ext cx="6264275" cy="476250"/>
        </p:xfrm>
        <a:graphic>
          <a:graphicData uri="http://schemas.openxmlformats.org/presentationml/2006/ole">
            <mc:AlternateContent xmlns:mc="http://schemas.openxmlformats.org/markup-compatibility/2006">
              <mc:Choice xmlns:v="urn:schemas-microsoft-com:vml" Requires="v">
                <p:oleObj name="Equation" r:id="rId4" imgW="3340100" imgH="254000" progId="Equation.DSMT4">
                  <p:embed/>
                </p:oleObj>
              </mc:Choice>
              <mc:Fallback>
                <p:oleObj name="Equation" r:id="rId4" imgW="3340100" imgH="254000" progId="Equation.DSMT4">
                  <p:embed/>
                  <p:pic>
                    <p:nvPicPr>
                      <p:cNvPr id="21" name="Object 7">
                        <a:extLst>
                          <a:ext uri="{FF2B5EF4-FFF2-40B4-BE49-F238E27FC236}">
                            <a16:creationId xmlns:a16="http://schemas.microsoft.com/office/drawing/2014/main" id="{528D15F2-01ED-8926-4D40-D289BC6163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908050"/>
                        <a:ext cx="62642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7">
            <a:extLst>
              <a:ext uri="{FF2B5EF4-FFF2-40B4-BE49-F238E27FC236}">
                <a16:creationId xmlns:a16="http://schemas.microsoft.com/office/drawing/2014/main" id="{B142A08B-7107-D31A-7F74-9F98A3EA61E9}"/>
              </a:ext>
            </a:extLst>
          </p:cNvPr>
          <p:cNvGraphicFramePr>
            <a:graphicFrameLocks noChangeAspect="1"/>
          </p:cNvGraphicFramePr>
          <p:nvPr/>
        </p:nvGraphicFramePr>
        <p:xfrm>
          <a:off x="3000375" y="1484313"/>
          <a:ext cx="1666875" cy="474662"/>
        </p:xfrm>
        <a:graphic>
          <a:graphicData uri="http://schemas.openxmlformats.org/presentationml/2006/ole">
            <mc:AlternateContent xmlns:mc="http://schemas.openxmlformats.org/markup-compatibility/2006">
              <mc:Choice xmlns:v="urn:schemas-microsoft-com:vml" Requires="v">
                <p:oleObj name="Equation" r:id="rId6" imgW="888614" imgH="253890" progId="Equation.DSMT4">
                  <p:embed/>
                </p:oleObj>
              </mc:Choice>
              <mc:Fallback>
                <p:oleObj name="Equation" r:id="rId6" imgW="888614" imgH="253890" progId="Equation.DSMT4">
                  <p:embed/>
                  <p:pic>
                    <p:nvPicPr>
                      <p:cNvPr id="4" name="Object 7">
                        <a:extLst>
                          <a:ext uri="{FF2B5EF4-FFF2-40B4-BE49-F238E27FC236}">
                            <a16:creationId xmlns:a16="http://schemas.microsoft.com/office/drawing/2014/main" id="{B142A08B-7107-D31A-7F74-9F98A3EA61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75" y="1484313"/>
                        <a:ext cx="16668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7">
            <a:extLst>
              <a:ext uri="{FF2B5EF4-FFF2-40B4-BE49-F238E27FC236}">
                <a16:creationId xmlns:a16="http://schemas.microsoft.com/office/drawing/2014/main" id="{6EC2E632-3147-5C47-3CE6-63E5DEC25E0F}"/>
              </a:ext>
            </a:extLst>
          </p:cNvPr>
          <p:cNvGraphicFramePr>
            <a:graphicFrameLocks noChangeAspect="1"/>
          </p:cNvGraphicFramePr>
          <p:nvPr/>
        </p:nvGraphicFramePr>
        <p:xfrm>
          <a:off x="4727575" y="1484313"/>
          <a:ext cx="1666875" cy="474662"/>
        </p:xfrm>
        <a:graphic>
          <a:graphicData uri="http://schemas.openxmlformats.org/presentationml/2006/ole">
            <mc:AlternateContent xmlns:mc="http://schemas.openxmlformats.org/markup-compatibility/2006">
              <mc:Choice xmlns:v="urn:schemas-microsoft-com:vml" Requires="v">
                <p:oleObj name="Equation" r:id="rId8" imgW="888614" imgH="253890" progId="Equation.DSMT4">
                  <p:embed/>
                </p:oleObj>
              </mc:Choice>
              <mc:Fallback>
                <p:oleObj name="Equation" r:id="rId8" imgW="888614" imgH="253890" progId="Equation.DSMT4">
                  <p:embed/>
                  <p:pic>
                    <p:nvPicPr>
                      <p:cNvPr id="5" name="Object 7">
                        <a:extLst>
                          <a:ext uri="{FF2B5EF4-FFF2-40B4-BE49-F238E27FC236}">
                            <a16:creationId xmlns:a16="http://schemas.microsoft.com/office/drawing/2014/main" id="{6EC2E632-3147-5C47-3CE6-63E5DEC25E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7575" y="1484313"/>
                        <a:ext cx="1666875"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7">
            <a:extLst>
              <a:ext uri="{FF2B5EF4-FFF2-40B4-BE49-F238E27FC236}">
                <a16:creationId xmlns:a16="http://schemas.microsoft.com/office/drawing/2014/main" id="{1B450473-49F0-011A-9FB4-403584B65515}"/>
              </a:ext>
            </a:extLst>
          </p:cNvPr>
          <p:cNvGraphicFramePr>
            <a:graphicFrameLocks noChangeAspect="1"/>
          </p:cNvGraphicFramePr>
          <p:nvPr/>
        </p:nvGraphicFramePr>
        <p:xfrm>
          <a:off x="3000375" y="2060575"/>
          <a:ext cx="3119438" cy="474663"/>
        </p:xfrm>
        <a:graphic>
          <a:graphicData uri="http://schemas.openxmlformats.org/presentationml/2006/ole">
            <mc:AlternateContent xmlns:mc="http://schemas.openxmlformats.org/markup-compatibility/2006">
              <mc:Choice xmlns:v="urn:schemas-microsoft-com:vml" Requires="v">
                <p:oleObj name="Equation" r:id="rId10" imgW="1663700" imgH="254000" progId="Equation.DSMT4">
                  <p:embed/>
                </p:oleObj>
              </mc:Choice>
              <mc:Fallback>
                <p:oleObj name="Equation" r:id="rId10" imgW="1663700" imgH="254000" progId="Equation.DSMT4">
                  <p:embed/>
                  <p:pic>
                    <p:nvPicPr>
                      <p:cNvPr id="6" name="Object 7">
                        <a:extLst>
                          <a:ext uri="{FF2B5EF4-FFF2-40B4-BE49-F238E27FC236}">
                            <a16:creationId xmlns:a16="http://schemas.microsoft.com/office/drawing/2014/main" id="{1B450473-49F0-011A-9FB4-403584B655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0375" y="2060575"/>
                        <a:ext cx="3119438"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a:extLst>
              <a:ext uri="{FF2B5EF4-FFF2-40B4-BE49-F238E27FC236}">
                <a16:creationId xmlns:a16="http://schemas.microsoft.com/office/drawing/2014/main" id="{D776050D-ABB1-F051-9EB5-29A0CD5F4894}"/>
              </a:ext>
            </a:extLst>
          </p:cNvPr>
          <p:cNvGraphicFramePr>
            <a:graphicFrameLocks noChangeAspect="1"/>
          </p:cNvGraphicFramePr>
          <p:nvPr/>
        </p:nvGraphicFramePr>
        <p:xfrm>
          <a:off x="6167438" y="2133600"/>
          <a:ext cx="1714500" cy="333375"/>
        </p:xfrm>
        <a:graphic>
          <a:graphicData uri="http://schemas.openxmlformats.org/presentationml/2006/ole">
            <mc:AlternateContent xmlns:mc="http://schemas.openxmlformats.org/markup-compatibility/2006">
              <mc:Choice xmlns:v="urn:schemas-microsoft-com:vml" Requires="v">
                <p:oleObj name="Equation" r:id="rId12" imgW="914003" imgH="177723" progId="Equation.DSMT4">
                  <p:embed/>
                </p:oleObj>
              </mc:Choice>
              <mc:Fallback>
                <p:oleObj name="Equation" r:id="rId12" imgW="914003" imgH="177723" progId="Equation.DSMT4">
                  <p:embed/>
                  <p:pic>
                    <p:nvPicPr>
                      <p:cNvPr id="7" name="Object 7">
                        <a:extLst>
                          <a:ext uri="{FF2B5EF4-FFF2-40B4-BE49-F238E27FC236}">
                            <a16:creationId xmlns:a16="http://schemas.microsoft.com/office/drawing/2014/main" id="{D776050D-ABB1-F051-9EB5-29A0CD5F489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67438" y="2133600"/>
                        <a:ext cx="171450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B5A60EC2-C450-FAF1-D174-69DCACBBB5AE}"/>
              </a:ext>
            </a:extLst>
          </p:cNvPr>
          <p:cNvGraphicFramePr>
            <a:graphicFrameLocks noChangeAspect="1"/>
          </p:cNvGraphicFramePr>
          <p:nvPr/>
        </p:nvGraphicFramePr>
        <p:xfrm>
          <a:off x="7896225" y="2133600"/>
          <a:ext cx="1381125" cy="333375"/>
        </p:xfrm>
        <a:graphic>
          <a:graphicData uri="http://schemas.openxmlformats.org/presentationml/2006/ole">
            <mc:AlternateContent xmlns:mc="http://schemas.openxmlformats.org/markup-compatibility/2006">
              <mc:Choice xmlns:v="urn:schemas-microsoft-com:vml" Requires="v">
                <p:oleObj name="Equation" r:id="rId14" imgW="736280" imgH="177723" progId="Equation.DSMT4">
                  <p:embed/>
                </p:oleObj>
              </mc:Choice>
              <mc:Fallback>
                <p:oleObj name="Equation" r:id="rId14" imgW="736280" imgH="177723" progId="Equation.DSMT4">
                  <p:embed/>
                  <p:pic>
                    <p:nvPicPr>
                      <p:cNvPr id="8" name="Object 7">
                        <a:extLst>
                          <a:ext uri="{FF2B5EF4-FFF2-40B4-BE49-F238E27FC236}">
                            <a16:creationId xmlns:a16="http://schemas.microsoft.com/office/drawing/2014/main" id="{B5A60EC2-C450-FAF1-D174-69DCACBBB5A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96225" y="2133600"/>
                        <a:ext cx="1381125"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B633D1A6-A3FD-4EF5-82C2-D2266ED891AE}"/>
              </a:ext>
            </a:extLst>
          </p:cNvPr>
          <p:cNvSpPr txBox="1"/>
          <p:nvPr/>
        </p:nvSpPr>
        <p:spPr>
          <a:xfrm>
            <a:off x="2279650" y="2565400"/>
            <a:ext cx="6699250" cy="400050"/>
          </a:xfrm>
          <a:prstGeom prst="rect">
            <a:avLst/>
          </a:prstGeom>
          <a:noFill/>
        </p:spPr>
        <p:txBody>
          <a:bodyPr wrap="none">
            <a:spAutoFit/>
          </a:bodyPr>
          <a:lstStyle/>
          <a:p>
            <a:pPr eaLnBrk="1" hangingPunct="1">
              <a:defRPr/>
            </a:pPr>
            <a:r>
              <a:rPr lang="en-CA" sz="2000" dirty="0">
                <a:solidFill>
                  <a:srgbClr val="FF0000"/>
                </a:solidFill>
                <a:latin typeface="+mj-lt"/>
                <a:cs typeface="Arial" charset="0"/>
              </a:rPr>
              <a:t>There’s a probability of 7.8% that you will pass the test</a:t>
            </a:r>
          </a:p>
        </p:txBody>
      </p:sp>
      <p:graphicFrame>
        <p:nvGraphicFramePr>
          <p:cNvPr id="10" name="Object 7">
            <a:extLst>
              <a:ext uri="{FF2B5EF4-FFF2-40B4-BE49-F238E27FC236}">
                <a16:creationId xmlns:a16="http://schemas.microsoft.com/office/drawing/2014/main" id="{0EE62C51-D45C-F281-BC14-27B95E0B3FEE}"/>
              </a:ext>
            </a:extLst>
          </p:cNvPr>
          <p:cNvGraphicFramePr>
            <a:graphicFrameLocks noChangeAspect="1"/>
          </p:cNvGraphicFramePr>
          <p:nvPr/>
        </p:nvGraphicFramePr>
        <p:xfrm>
          <a:off x="1847850" y="3889375"/>
          <a:ext cx="2928938" cy="476250"/>
        </p:xfrm>
        <a:graphic>
          <a:graphicData uri="http://schemas.openxmlformats.org/presentationml/2006/ole">
            <mc:AlternateContent xmlns:mc="http://schemas.openxmlformats.org/markup-compatibility/2006">
              <mc:Choice xmlns:v="urn:schemas-microsoft-com:vml" Requires="v">
                <p:oleObj name="Equation" r:id="rId16" imgW="1562100" imgH="254000" progId="Equation.DSMT4">
                  <p:embed/>
                </p:oleObj>
              </mc:Choice>
              <mc:Fallback>
                <p:oleObj name="Equation" r:id="rId16" imgW="1562100" imgH="254000" progId="Equation.DSMT4">
                  <p:embed/>
                  <p:pic>
                    <p:nvPicPr>
                      <p:cNvPr id="10" name="Object 7">
                        <a:extLst>
                          <a:ext uri="{FF2B5EF4-FFF2-40B4-BE49-F238E27FC236}">
                            <a16:creationId xmlns:a16="http://schemas.microsoft.com/office/drawing/2014/main" id="{0EE62C51-D45C-F281-BC14-27B95E0B3FE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7850" y="3889375"/>
                        <a:ext cx="2928938"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7">
            <a:extLst>
              <a:ext uri="{FF2B5EF4-FFF2-40B4-BE49-F238E27FC236}">
                <a16:creationId xmlns:a16="http://schemas.microsoft.com/office/drawing/2014/main" id="{16C204CC-A22C-3B73-557B-713DE37CF294}"/>
              </a:ext>
            </a:extLst>
          </p:cNvPr>
          <p:cNvGraphicFramePr>
            <a:graphicFrameLocks noChangeAspect="1"/>
          </p:cNvGraphicFramePr>
          <p:nvPr/>
        </p:nvGraphicFramePr>
        <p:xfrm>
          <a:off x="2900363" y="4392613"/>
          <a:ext cx="5643562" cy="476250"/>
        </p:xfrm>
        <a:graphic>
          <a:graphicData uri="http://schemas.openxmlformats.org/presentationml/2006/ole">
            <mc:AlternateContent xmlns:mc="http://schemas.openxmlformats.org/markup-compatibility/2006">
              <mc:Choice xmlns:v="urn:schemas-microsoft-com:vml" Requires="v">
                <p:oleObj name="Equation" r:id="rId18" imgW="3009900" imgH="254000" progId="Equation.DSMT4">
                  <p:embed/>
                </p:oleObj>
              </mc:Choice>
              <mc:Fallback>
                <p:oleObj name="Equation" r:id="rId18" imgW="3009900" imgH="254000" progId="Equation.DSMT4">
                  <p:embed/>
                  <p:pic>
                    <p:nvPicPr>
                      <p:cNvPr id="11" name="Object 7">
                        <a:extLst>
                          <a:ext uri="{FF2B5EF4-FFF2-40B4-BE49-F238E27FC236}">
                            <a16:creationId xmlns:a16="http://schemas.microsoft.com/office/drawing/2014/main" id="{16C204CC-A22C-3B73-557B-713DE37CF29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00363" y="4392613"/>
                        <a:ext cx="564356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7">
            <a:extLst>
              <a:ext uri="{FF2B5EF4-FFF2-40B4-BE49-F238E27FC236}">
                <a16:creationId xmlns:a16="http://schemas.microsoft.com/office/drawing/2014/main" id="{9E43B2D0-3195-49EC-1C93-77B45BB49C3E}"/>
              </a:ext>
            </a:extLst>
          </p:cNvPr>
          <p:cNvGraphicFramePr>
            <a:graphicFrameLocks noChangeAspect="1"/>
          </p:cNvGraphicFramePr>
          <p:nvPr/>
        </p:nvGraphicFramePr>
        <p:xfrm>
          <a:off x="2909888" y="4968875"/>
          <a:ext cx="3690937" cy="333375"/>
        </p:xfrm>
        <a:graphic>
          <a:graphicData uri="http://schemas.openxmlformats.org/presentationml/2006/ole">
            <mc:AlternateContent xmlns:mc="http://schemas.openxmlformats.org/markup-compatibility/2006">
              <mc:Choice xmlns:v="urn:schemas-microsoft-com:vml" Requires="v">
                <p:oleObj name="Equation" r:id="rId20" imgW="1968500" imgH="177800" progId="Equation.DSMT4">
                  <p:embed/>
                </p:oleObj>
              </mc:Choice>
              <mc:Fallback>
                <p:oleObj name="Equation" r:id="rId20" imgW="1968500" imgH="177800" progId="Equation.DSMT4">
                  <p:embed/>
                  <p:pic>
                    <p:nvPicPr>
                      <p:cNvPr id="12" name="Object 7">
                        <a:extLst>
                          <a:ext uri="{FF2B5EF4-FFF2-40B4-BE49-F238E27FC236}">
                            <a16:creationId xmlns:a16="http://schemas.microsoft.com/office/drawing/2014/main" id="{9E43B2D0-3195-49EC-1C93-77B45BB49C3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09888" y="4968875"/>
                        <a:ext cx="3690937"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7">
            <a:extLst>
              <a:ext uri="{FF2B5EF4-FFF2-40B4-BE49-F238E27FC236}">
                <a16:creationId xmlns:a16="http://schemas.microsoft.com/office/drawing/2014/main" id="{ACDEA46B-3570-0EF0-5446-0AB176240902}"/>
              </a:ext>
            </a:extLst>
          </p:cNvPr>
          <p:cNvGraphicFramePr>
            <a:graphicFrameLocks noChangeAspect="1"/>
          </p:cNvGraphicFramePr>
          <p:nvPr/>
        </p:nvGraphicFramePr>
        <p:xfrm>
          <a:off x="6589713" y="4941888"/>
          <a:ext cx="1809750" cy="333375"/>
        </p:xfrm>
        <a:graphic>
          <a:graphicData uri="http://schemas.openxmlformats.org/presentationml/2006/ole">
            <mc:AlternateContent xmlns:mc="http://schemas.openxmlformats.org/markup-compatibility/2006">
              <mc:Choice xmlns:v="urn:schemas-microsoft-com:vml" Requires="v">
                <p:oleObj name="Equation" r:id="rId22" imgW="964781" imgH="177723" progId="Equation.DSMT4">
                  <p:embed/>
                </p:oleObj>
              </mc:Choice>
              <mc:Fallback>
                <p:oleObj name="Equation" r:id="rId22" imgW="964781" imgH="177723" progId="Equation.DSMT4">
                  <p:embed/>
                  <p:pic>
                    <p:nvPicPr>
                      <p:cNvPr id="13" name="Object 7">
                        <a:extLst>
                          <a:ext uri="{FF2B5EF4-FFF2-40B4-BE49-F238E27FC236}">
                            <a16:creationId xmlns:a16="http://schemas.microsoft.com/office/drawing/2014/main" id="{ACDEA46B-3570-0EF0-5446-0AB17624090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89713" y="4941888"/>
                        <a:ext cx="180975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7">
            <a:extLst>
              <a:ext uri="{FF2B5EF4-FFF2-40B4-BE49-F238E27FC236}">
                <a16:creationId xmlns:a16="http://schemas.microsoft.com/office/drawing/2014/main" id="{C69DB3F0-ED53-7F20-7C6B-C547DCBCA6A2}"/>
              </a:ext>
            </a:extLst>
          </p:cNvPr>
          <p:cNvGraphicFramePr>
            <a:graphicFrameLocks noChangeAspect="1"/>
          </p:cNvGraphicFramePr>
          <p:nvPr/>
        </p:nvGraphicFramePr>
        <p:xfrm>
          <a:off x="2916238" y="5545138"/>
          <a:ext cx="3095625" cy="476250"/>
        </p:xfrm>
        <a:graphic>
          <a:graphicData uri="http://schemas.openxmlformats.org/presentationml/2006/ole">
            <mc:AlternateContent xmlns:mc="http://schemas.openxmlformats.org/markup-compatibility/2006">
              <mc:Choice xmlns:v="urn:schemas-microsoft-com:vml" Requires="v">
                <p:oleObj name="Equation" r:id="rId24" imgW="1651000" imgH="254000" progId="Equation.DSMT4">
                  <p:embed/>
                </p:oleObj>
              </mc:Choice>
              <mc:Fallback>
                <p:oleObj name="Equation" r:id="rId24" imgW="1651000" imgH="254000" progId="Equation.DSMT4">
                  <p:embed/>
                  <p:pic>
                    <p:nvPicPr>
                      <p:cNvPr id="14" name="Object 7">
                        <a:extLst>
                          <a:ext uri="{FF2B5EF4-FFF2-40B4-BE49-F238E27FC236}">
                            <a16:creationId xmlns:a16="http://schemas.microsoft.com/office/drawing/2014/main" id="{C69DB3F0-ED53-7F20-7C6B-C547DCBCA6A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16238" y="5545138"/>
                        <a:ext cx="30956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7">
            <a:extLst>
              <a:ext uri="{FF2B5EF4-FFF2-40B4-BE49-F238E27FC236}">
                <a16:creationId xmlns:a16="http://schemas.microsoft.com/office/drawing/2014/main" id="{83ACF9D4-E25F-7481-C0D9-2AE199C35171}"/>
              </a:ext>
            </a:extLst>
          </p:cNvPr>
          <p:cNvGraphicFramePr>
            <a:graphicFrameLocks noChangeAspect="1"/>
          </p:cNvGraphicFramePr>
          <p:nvPr/>
        </p:nvGraphicFramePr>
        <p:xfrm>
          <a:off x="6035675" y="5589588"/>
          <a:ext cx="2262188" cy="333375"/>
        </p:xfrm>
        <a:graphic>
          <a:graphicData uri="http://schemas.openxmlformats.org/presentationml/2006/ole">
            <mc:AlternateContent xmlns:mc="http://schemas.openxmlformats.org/markup-compatibility/2006">
              <mc:Choice xmlns:v="urn:schemas-microsoft-com:vml" Requires="v">
                <p:oleObj name="Equation" r:id="rId26" imgW="1205977" imgH="177723" progId="Equation.DSMT4">
                  <p:embed/>
                </p:oleObj>
              </mc:Choice>
              <mc:Fallback>
                <p:oleObj name="Equation" r:id="rId26" imgW="1205977" imgH="177723" progId="Equation.DSMT4">
                  <p:embed/>
                  <p:pic>
                    <p:nvPicPr>
                      <p:cNvPr id="15" name="Object 7">
                        <a:extLst>
                          <a:ext uri="{FF2B5EF4-FFF2-40B4-BE49-F238E27FC236}">
                            <a16:creationId xmlns:a16="http://schemas.microsoft.com/office/drawing/2014/main" id="{83ACF9D4-E25F-7481-C0D9-2AE199C3517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035675" y="5589588"/>
                        <a:ext cx="2262188"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7">
            <a:extLst>
              <a:ext uri="{FF2B5EF4-FFF2-40B4-BE49-F238E27FC236}">
                <a16:creationId xmlns:a16="http://schemas.microsoft.com/office/drawing/2014/main" id="{D98443EA-A5CB-B436-1664-6A83A59D377C}"/>
              </a:ext>
            </a:extLst>
          </p:cNvPr>
          <p:cNvGraphicFramePr>
            <a:graphicFrameLocks noChangeAspect="1"/>
          </p:cNvGraphicFramePr>
          <p:nvPr/>
        </p:nvGraphicFramePr>
        <p:xfrm>
          <a:off x="2927350" y="6119813"/>
          <a:ext cx="2200275" cy="404812"/>
        </p:xfrm>
        <a:graphic>
          <a:graphicData uri="http://schemas.openxmlformats.org/presentationml/2006/ole">
            <mc:AlternateContent xmlns:mc="http://schemas.openxmlformats.org/markup-compatibility/2006">
              <mc:Choice xmlns:v="urn:schemas-microsoft-com:vml" Requires="v">
                <p:oleObj name="Equation" r:id="rId28" imgW="964781" imgH="177723" progId="Equation.DSMT4">
                  <p:embed/>
                </p:oleObj>
              </mc:Choice>
              <mc:Fallback>
                <p:oleObj name="Equation" r:id="rId28" imgW="964781" imgH="177723" progId="Equation.DSMT4">
                  <p:embed/>
                  <p:pic>
                    <p:nvPicPr>
                      <p:cNvPr id="16" name="Object 7">
                        <a:extLst>
                          <a:ext uri="{FF2B5EF4-FFF2-40B4-BE49-F238E27FC236}">
                            <a16:creationId xmlns:a16="http://schemas.microsoft.com/office/drawing/2014/main" id="{D98443EA-A5CB-B436-1664-6A83A59D377C}"/>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27350" y="6119813"/>
                        <a:ext cx="2200275"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linds(horizontal)">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7B0F-6B28-4DD4-B772-0224AF3E69FB}"/>
              </a:ext>
            </a:extLst>
          </p:cNvPr>
          <p:cNvSpPr>
            <a:spLocks noGrp="1"/>
          </p:cNvSpPr>
          <p:nvPr>
            <p:ph type="title"/>
          </p:nvPr>
        </p:nvSpPr>
        <p:spPr>
          <a:xfrm>
            <a:off x="1981200" y="274638"/>
            <a:ext cx="7467600" cy="490537"/>
          </a:xfrm>
        </p:spPr>
        <p:txBody>
          <a:bodyPr>
            <a:normAutofit fontScale="90000"/>
          </a:bodyPr>
          <a:lstStyle/>
          <a:p>
            <a:pPr>
              <a:defRPr/>
            </a:pPr>
            <a:r>
              <a:rPr lang="en-CA" dirty="0"/>
              <a:t>Activity 8A</a:t>
            </a:r>
          </a:p>
        </p:txBody>
      </p:sp>
      <p:sp>
        <p:nvSpPr>
          <p:cNvPr id="3" name="Content Placeholder 2">
            <a:extLst>
              <a:ext uri="{FF2B5EF4-FFF2-40B4-BE49-F238E27FC236}">
                <a16:creationId xmlns:a16="http://schemas.microsoft.com/office/drawing/2014/main" id="{2138AEE8-0E8E-9D42-3266-CA8954040328}"/>
              </a:ext>
            </a:extLst>
          </p:cNvPr>
          <p:cNvSpPr>
            <a:spLocks noGrp="1"/>
          </p:cNvSpPr>
          <p:nvPr>
            <p:ph sz="quarter" idx="1"/>
          </p:nvPr>
        </p:nvSpPr>
        <p:spPr>
          <a:xfrm>
            <a:off x="1847850" y="765175"/>
            <a:ext cx="8280400" cy="5708650"/>
          </a:xfrm>
        </p:spPr>
        <p:txBody>
          <a:bodyPr/>
          <a:lstStyle/>
          <a:p>
            <a:pPr>
              <a:buFont typeface="Wingdings" panose="05000000000000000000" pitchFamily="2" charset="2"/>
              <a:buNone/>
            </a:pPr>
            <a:r>
              <a:rPr lang="en-CA" altLang="en-US" sz="2200"/>
              <a:t>For each of the following questions, circle either A, B, C, or D</a:t>
            </a:r>
          </a:p>
          <a:p>
            <a:pPr>
              <a:buFont typeface="Wingdings" panose="05000000000000000000" pitchFamily="2" charset="2"/>
              <a:buNone/>
            </a:pPr>
            <a:endParaRPr lang="en-CA" altLang="en-US" sz="2200"/>
          </a:p>
          <a:p>
            <a:pPr>
              <a:buFont typeface="Wingdings" panose="05000000000000000000" pitchFamily="2" charset="2"/>
              <a:buNone/>
            </a:pPr>
            <a:r>
              <a:rPr lang="en-CA" altLang="en-US" sz="2200"/>
              <a:t>  Question 1:          A         B         C         D    </a:t>
            </a:r>
          </a:p>
          <a:p>
            <a:pPr>
              <a:buFont typeface="Wingdings" panose="05000000000000000000" pitchFamily="2" charset="2"/>
              <a:buNone/>
            </a:pPr>
            <a:r>
              <a:rPr lang="en-CA" altLang="en-US" sz="2200"/>
              <a:t>  Question 2:          A         B         C         D    </a:t>
            </a:r>
          </a:p>
          <a:p>
            <a:pPr>
              <a:buFont typeface="Wingdings" panose="05000000000000000000" pitchFamily="2" charset="2"/>
              <a:buNone/>
            </a:pPr>
            <a:r>
              <a:rPr lang="en-CA" altLang="en-US" sz="2200"/>
              <a:t>  Question 3:          A         B         C         D    </a:t>
            </a:r>
          </a:p>
          <a:p>
            <a:pPr>
              <a:buFont typeface="Wingdings" panose="05000000000000000000" pitchFamily="2" charset="2"/>
              <a:buNone/>
            </a:pPr>
            <a:r>
              <a:rPr lang="en-CA" altLang="en-US" sz="2200"/>
              <a:t>  Question 4:          A         B         C         D    </a:t>
            </a:r>
          </a:p>
          <a:p>
            <a:pPr>
              <a:buFont typeface="Wingdings" panose="05000000000000000000" pitchFamily="2" charset="2"/>
              <a:buNone/>
            </a:pPr>
            <a:r>
              <a:rPr lang="en-CA" altLang="en-US" sz="2200"/>
              <a:t>  Question 5:          A         B         C         D    </a:t>
            </a:r>
          </a:p>
          <a:p>
            <a:pPr>
              <a:buFont typeface="Wingdings" panose="05000000000000000000" pitchFamily="2" charset="2"/>
              <a:buNone/>
            </a:pPr>
            <a:r>
              <a:rPr lang="en-CA" altLang="en-US" sz="2200"/>
              <a:t>  Question 6:          A         B         C         D    </a:t>
            </a:r>
          </a:p>
          <a:p>
            <a:pPr>
              <a:buFont typeface="Wingdings" panose="05000000000000000000" pitchFamily="2" charset="2"/>
              <a:buNone/>
            </a:pPr>
            <a:r>
              <a:rPr lang="en-CA" altLang="en-US" sz="2200"/>
              <a:t>  Question 7:          A         B         C         D    </a:t>
            </a:r>
          </a:p>
          <a:p>
            <a:pPr>
              <a:buFont typeface="Wingdings" panose="05000000000000000000" pitchFamily="2" charset="2"/>
              <a:buNone/>
            </a:pPr>
            <a:r>
              <a:rPr lang="en-CA" altLang="en-US" sz="2200"/>
              <a:t>  Question 8:          A         B         C         D    </a:t>
            </a:r>
          </a:p>
          <a:p>
            <a:pPr>
              <a:buFont typeface="Wingdings" panose="05000000000000000000" pitchFamily="2" charset="2"/>
              <a:buNone/>
            </a:pPr>
            <a:r>
              <a:rPr lang="en-CA" altLang="en-US" sz="2200"/>
              <a:t>  Question 9:          A         B         C         D    </a:t>
            </a:r>
          </a:p>
          <a:p>
            <a:pPr>
              <a:buFont typeface="Wingdings" panose="05000000000000000000" pitchFamily="2" charset="2"/>
              <a:buNone/>
            </a:pPr>
            <a:r>
              <a:rPr lang="en-CA" altLang="en-US" sz="2200"/>
              <a:t>Question 10:          A         B         C         D    </a:t>
            </a:r>
          </a:p>
          <a:p>
            <a:pPr>
              <a:buFont typeface="Wingdings" panose="05000000000000000000" pitchFamily="2" charset="2"/>
              <a:buNone/>
            </a:pPr>
            <a:endParaRPr lang="en-CA" altLang="en-US" sz="2200"/>
          </a:p>
          <a:p>
            <a:pPr>
              <a:buFont typeface="Wingdings" panose="05000000000000000000" pitchFamily="2" charset="2"/>
              <a:buNone/>
            </a:pPr>
            <a:r>
              <a:rPr lang="en-CA" altLang="en-US" sz="2200"/>
              <a:t>How many did you get correct?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blinds(horizontal)">
                                      <p:cBhvr>
                                        <p:cTn id="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id="{137D767F-02B5-8A33-AECD-D3614926F815}"/>
              </a:ext>
            </a:extLst>
          </p:cNvPr>
          <p:cNvSpPr>
            <a:spLocks noGrp="1"/>
          </p:cNvSpPr>
          <p:nvPr>
            <p:ph sz="quarter" idx="1"/>
          </p:nvPr>
        </p:nvSpPr>
        <p:spPr>
          <a:xfrm>
            <a:off x="1847850" y="333375"/>
            <a:ext cx="8280400" cy="935038"/>
          </a:xfrm>
        </p:spPr>
        <p:txBody>
          <a:bodyPr/>
          <a:lstStyle/>
          <a:p>
            <a:pPr>
              <a:buFont typeface="Wingdings" panose="05000000000000000000" pitchFamily="2" charset="2"/>
              <a:buNone/>
            </a:pPr>
            <a:r>
              <a:rPr lang="en-CA" altLang="en-US"/>
              <a:t>Ex: A quiz has 10 questions, in how many different ways can you get 4 questions correct? </a:t>
            </a:r>
          </a:p>
        </p:txBody>
      </p:sp>
      <p:graphicFrame>
        <p:nvGraphicFramePr>
          <p:cNvPr id="4" name="Object 2">
            <a:extLst>
              <a:ext uri="{FF2B5EF4-FFF2-40B4-BE49-F238E27FC236}">
                <a16:creationId xmlns:a16="http://schemas.microsoft.com/office/drawing/2014/main" id="{A974494E-19B3-7878-0FBD-36DED59646ED}"/>
              </a:ext>
            </a:extLst>
          </p:cNvPr>
          <p:cNvGraphicFramePr>
            <a:graphicFrameLocks noChangeAspect="1"/>
          </p:cNvGraphicFramePr>
          <p:nvPr/>
        </p:nvGraphicFramePr>
        <p:xfrm>
          <a:off x="2235200" y="1125538"/>
          <a:ext cx="7821613" cy="565150"/>
        </p:xfrm>
        <a:graphic>
          <a:graphicData uri="http://schemas.openxmlformats.org/presentationml/2006/ole">
            <mc:AlternateContent xmlns:mc="http://schemas.openxmlformats.org/markup-compatibility/2006">
              <mc:Choice xmlns:v="urn:schemas-microsoft-com:vml" Requires="v">
                <p:oleObj name="Equation" r:id="rId4" imgW="3505200" imgH="254000" progId="Equation.DSMT4">
                  <p:embed/>
                </p:oleObj>
              </mc:Choice>
              <mc:Fallback>
                <p:oleObj name="Equation" r:id="rId4" imgW="3505200" imgH="254000" progId="Equation.DSMT4">
                  <p:embed/>
                  <p:pic>
                    <p:nvPicPr>
                      <p:cNvPr id="4" name="Object 2">
                        <a:extLst>
                          <a:ext uri="{FF2B5EF4-FFF2-40B4-BE49-F238E27FC236}">
                            <a16:creationId xmlns:a16="http://schemas.microsoft.com/office/drawing/2014/main" id="{A974494E-19B3-7878-0FBD-36DED59646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200" y="1125538"/>
                        <a:ext cx="7821613"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3" name="Object 3">
            <a:extLst>
              <a:ext uri="{FF2B5EF4-FFF2-40B4-BE49-F238E27FC236}">
                <a16:creationId xmlns:a16="http://schemas.microsoft.com/office/drawing/2014/main" id="{4C382088-EDAF-D9BA-414D-044A93C07F83}"/>
              </a:ext>
            </a:extLst>
          </p:cNvPr>
          <p:cNvGraphicFramePr>
            <a:graphicFrameLocks noChangeAspect="1"/>
          </p:cNvGraphicFramePr>
          <p:nvPr/>
        </p:nvGraphicFramePr>
        <p:xfrm>
          <a:off x="1831975" y="1773238"/>
          <a:ext cx="823913" cy="350837"/>
        </p:xfrm>
        <a:graphic>
          <a:graphicData uri="http://schemas.openxmlformats.org/presentationml/2006/ole">
            <mc:AlternateContent xmlns:mc="http://schemas.openxmlformats.org/markup-compatibility/2006">
              <mc:Choice xmlns:v="urn:schemas-microsoft-com:vml" Requires="v">
                <p:oleObj name="Equation" r:id="rId6" imgW="418918" imgH="177723" progId="Equation.DSMT4">
                  <p:embed/>
                </p:oleObj>
              </mc:Choice>
              <mc:Fallback>
                <p:oleObj name="Equation" r:id="rId6" imgW="418918" imgH="177723" progId="Equation.DSMT4">
                  <p:embed/>
                  <p:pic>
                    <p:nvPicPr>
                      <p:cNvPr id="30723" name="Object 3">
                        <a:extLst>
                          <a:ext uri="{FF2B5EF4-FFF2-40B4-BE49-F238E27FC236}">
                            <a16:creationId xmlns:a16="http://schemas.microsoft.com/office/drawing/2014/main" id="{4C382088-EDAF-D9BA-414D-044A93C07F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1975" y="1773238"/>
                        <a:ext cx="823913"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4" name="Object 4">
            <a:extLst>
              <a:ext uri="{FF2B5EF4-FFF2-40B4-BE49-F238E27FC236}">
                <a16:creationId xmlns:a16="http://schemas.microsoft.com/office/drawing/2014/main" id="{E01B6083-4EF7-6672-9A38-205BA59DB392}"/>
              </a:ext>
            </a:extLst>
          </p:cNvPr>
          <p:cNvGraphicFramePr>
            <a:graphicFrameLocks noChangeAspect="1"/>
          </p:cNvGraphicFramePr>
          <p:nvPr/>
        </p:nvGraphicFramePr>
        <p:xfrm>
          <a:off x="1893888" y="2298700"/>
          <a:ext cx="673100" cy="325438"/>
        </p:xfrm>
        <a:graphic>
          <a:graphicData uri="http://schemas.openxmlformats.org/presentationml/2006/ole">
            <mc:AlternateContent xmlns:mc="http://schemas.openxmlformats.org/markup-compatibility/2006">
              <mc:Choice xmlns:v="urn:schemas-microsoft-com:vml" Requires="v">
                <p:oleObj name="Equation" r:id="rId8" imgW="342603" imgH="164957" progId="Equation.DSMT4">
                  <p:embed/>
                </p:oleObj>
              </mc:Choice>
              <mc:Fallback>
                <p:oleObj name="Equation" r:id="rId8" imgW="342603" imgH="164957" progId="Equation.DSMT4">
                  <p:embed/>
                  <p:pic>
                    <p:nvPicPr>
                      <p:cNvPr id="30724" name="Object 4">
                        <a:extLst>
                          <a:ext uri="{FF2B5EF4-FFF2-40B4-BE49-F238E27FC236}">
                            <a16:creationId xmlns:a16="http://schemas.microsoft.com/office/drawing/2014/main" id="{E01B6083-4EF7-6672-9A38-205BA59DB3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3888" y="2298700"/>
                        <a:ext cx="673100"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5" name="Object 5">
            <a:extLst>
              <a:ext uri="{FF2B5EF4-FFF2-40B4-BE49-F238E27FC236}">
                <a16:creationId xmlns:a16="http://schemas.microsoft.com/office/drawing/2014/main" id="{A82FCFE8-4D74-1248-2668-811D378BC235}"/>
              </a:ext>
            </a:extLst>
          </p:cNvPr>
          <p:cNvGraphicFramePr>
            <a:graphicFrameLocks noChangeAspect="1"/>
          </p:cNvGraphicFramePr>
          <p:nvPr/>
        </p:nvGraphicFramePr>
        <p:xfrm>
          <a:off x="3030538" y="1903413"/>
          <a:ext cx="2273300" cy="877887"/>
        </p:xfrm>
        <a:graphic>
          <a:graphicData uri="http://schemas.openxmlformats.org/presentationml/2006/ole">
            <mc:AlternateContent xmlns:mc="http://schemas.openxmlformats.org/markup-compatibility/2006">
              <mc:Choice xmlns:v="urn:schemas-microsoft-com:vml" Requires="v">
                <p:oleObj name="Equation" r:id="rId10" imgW="1155199" imgH="444307" progId="Equation.DSMT4">
                  <p:embed/>
                </p:oleObj>
              </mc:Choice>
              <mc:Fallback>
                <p:oleObj name="Equation" r:id="rId10" imgW="1155199" imgH="444307" progId="Equation.DSMT4">
                  <p:embed/>
                  <p:pic>
                    <p:nvPicPr>
                      <p:cNvPr id="30725" name="Object 5">
                        <a:extLst>
                          <a:ext uri="{FF2B5EF4-FFF2-40B4-BE49-F238E27FC236}">
                            <a16:creationId xmlns:a16="http://schemas.microsoft.com/office/drawing/2014/main" id="{A82FCFE8-4D74-1248-2668-811D378BC2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0538" y="1903413"/>
                        <a:ext cx="2273300" cy="87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6" name="Object 6">
            <a:extLst>
              <a:ext uri="{FF2B5EF4-FFF2-40B4-BE49-F238E27FC236}">
                <a16:creationId xmlns:a16="http://schemas.microsoft.com/office/drawing/2014/main" id="{EFAD8CB3-BF5E-1582-8E68-EA0A23581C0D}"/>
              </a:ext>
            </a:extLst>
          </p:cNvPr>
          <p:cNvGraphicFramePr>
            <a:graphicFrameLocks noChangeAspect="1"/>
          </p:cNvGraphicFramePr>
          <p:nvPr/>
        </p:nvGraphicFramePr>
        <p:xfrm>
          <a:off x="5291138" y="1889125"/>
          <a:ext cx="1100137" cy="877888"/>
        </p:xfrm>
        <a:graphic>
          <a:graphicData uri="http://schemas.openxmlformats.org/presentationml/2006/ole">
            <mc:AlternateContent xmlns:mc="http://schemas.openxmlformats.org/markup-compatibility/2006">
              <mc:Choice xmlns:v="urn:schemas-microsoft-com:vml" Requires="v">
                <p:oleObj name="Equation" r:id="rId12" imgW="558558" imgH="444307" progId="Equation.DSMT4">
                  <p:embed/>
                </p:oleObj>
              </mc:Choice>
              <mc:Fallback>
                <p:oleObj name="Equation" r:id="rId12" imgW="558558" imgH="444307" progId="Equation.DSMT4">
                  <p:embed/>
                  <p:pic>
                    <p:nvPicPr>
                      <p:cNvPr id="30726" name="Object 6">
                        <a:extLst>
                          <a:ext uri="{FF2B5EF4-FFF2-40B4-BE49-F238E27FC236}">
                            <a16:creationId xmlns:a16="http://schemas.microsoft.com/office/drawing/2014/main" id="{EFAD8CB3-BF5E-1582-8E68-EA0A23581C0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91138" y="1889125"/>
                        <a:ext cx="1100137" cy="87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7" name="Object 7">
            <a:extLst>
              <a:ext uri="{FF2B5EF4-FFF2-40B4-BE49-F238E27FC236}">
                <a16:creationId xmlns:a16="http://schemas.microsoft.com/office/drawing/2014/main" id="{DFA8E778-44E5-963A-2FFC-C69CE313FA69}"/>
              </a:ext>
            </a:extLst>
          </p:cNvPr>
          <p:cNvGraphicFramePr>
            <a:graphicFrameLocks noChangeAspect="1"/>
          </p:cNvGraphicFramePr>
          <p:nvPr/>
        </p:nvGraphicFramePr>
        <p:xfrm>
          <a:off x="6456363" y="2141538"/>
          <a:ext cx="774700" cy="350837"/>
        </p:xfrm>
        <a:graphic>
          <a:graphicData uri="http://schemas.openxmlformats.org/presentationml/2006/ole">
            <mc:AlternateContent xmlns:mc="http://schemas.openxmlformats.org/markup-compatibility/2006">
              <mc:Choice xmlns:v="urn:schemas-microsoft-com:vml" Requires="v">
                <p:oleObj name="Equation" r:id="rId14" imgW="393359" imgH="177646" progId="Equation.DSMT4">
                  <p:embed/>
                </p:oleObj>
              </mc:Choice>
              <mc:Fallback>
                <p:oleObj name="Equation" r:id="rId14" imgW="393359" imgH="177646" progId="Equation.DSMT4">
                  <p:embed/>
                  <p:pic>
                    <p:nvPicPr>
                      <p:cNvPr id="30727" name="Object 7">
                        <a:extLst>
                          <a:ext uri="{FF2B5EF4-FFF2-40B4-BE49-F238E27FC236}">
                            <a16:creationId xmlns:a16="http://schemas.microsoft.com/office/drawing/2014/main" id="{DFA8E778-44E5-963A-2FFC-C69CE313FA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56363" y="2141538"/>
                        <a:ext cx="774700"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28" name="Picture 8">
            <a:extLst>
              <a:ext uri="{FF2B5EF4-FFF2-40B4-BE49-F238E27FC236}">
                <a16:creationId xmlns:a16="http://schemas.microsoft.com/office/drawing/2014/main" id="{0FFF01D6-1CA8-3351-275D-D948008D777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22444" t="6615" r="56294" b="69760"/>
          <a:stretch>
            <a:fillRect/>
          </a:stretch>
        </p:blipFill>
        <p:spPr bwMode="auto">
          <a:xfrm>
            <a:off x="1774825" y="4365625"/>
            <a:ext cx="25923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8E377941-DFB5-4C61-99E5-8EE136D6669B}"/>
              </a:ext>
            </a:extLst>
          </p:cNvPr>
          <p:cNvSpPr txBox="1"/>
          <p:nvPr/>
        </p:nvSpPr>
        <p:spPr>
          <a:xfrm>
            <a:off x="3000375" y="2924175"/>
            <a:ext cx="568325" cy="401638"/>
          </a:xfrm>
          <a:prstGeom prst="rect">
            <a:avLst/>
          </a:prstGeom>
          <a:noFill/>
        </p:spPr>
        <p:txBody>
          <a:bodyPr wrap="none">
            <a:spAutoFit/>
          </a:bodyPr>
          <a:lstStyle/>
          <a:p>
            <a:pPr eaLnBrk="1" hangingPunct="1">
              <a:defRPr/>
            </a:pPr>
            <a:r>
              <a:rPr lang="en-CA" sz="2000" dirty="0">
                <a:solidFill>
                  <a:srgbClr val="FF0000"/>
                </a:solidFill>
                <a:latin typeface="+mj-lt"/>
                <a:cs typeface="Arial" charset="0"/>
              </a:rPr>
              <a:t>OR</a:t>
            </a:r>
          </a:p>
        </p:txBody>
      </p:sp>
      <p:sp>
        <p:nvSpPr>
          <p:cNvPr id="12" name="TextBox 11">
            <a:extLst>
              <a:ext uri="{FF2B5EF4-FFF2-40B4-BE49-F238E27FC236}">
                <a16:creationId xmlns:a16="http://schemas.microsoft.com/office/drawing/2014/main" id="{F79A40BC-0CD0-4EAA-9D67-86365281741A}"/>
              </a:ext>
            </a:extLst>
          </p:cNvPr>
          <p:cNvSpPr txBox="1"/>
          <p:nvPr/>
        </p:nvSpPr>
        <p:spPr>
          <a:xfrm>
            <a:off x="1703388" y="3573463"/>
            <a:ext cx="976312" cy="400050"/>
          </a:xfrm>
          <a:prstGeom prst="rect">
            <a:avLst/>
          </a:prstGeom>
          <a:noFill/>
        </p:spPr>
        <p:txBody>
          <a:bodyPr wrap="none">
            <a:spAutoFit/>
          </a:bodyPr>
          <a:lstStyle/>
          <a:p>
            <a:pPr eaLnBrk="1" hangingPunct="1">
              <a:defRPr/>
            </a:pPr>
            <a:r>
              <a:rPr lang="en-CA" sz="2000" dirty="0">
                <a:solidFill>
                  <a:srgbClr val="FF0000"/>
                </a:solidFill>
                <a:latin typeface="+mj-lt"/>
                <a:cs typeface="Arial" charset="0"/>
              </a:rPr>
              <a:t>Press: </a:t>
            </a:r>
          </a:p>
        </p:txBody>
      </p:sp>
      <p:sp>
        <p:nvSpPr>
          <p:cNvPr id="13" name="TextBox 12">
            <a:extLst>
              <a:ext uri="{FF2B5EF4-FFF2-40B4-BE49-F238E27FC236}">
                <a16:creationId xmlns:a16="http://schemas.microsoft.com/office/drawing/2014/main" id="{D0A16D02-2EE0-4E7E-91A3-73171AF88116}"/>
              </a:ext>
            </a:extLst>
          </p:cNvPr>
          <p:cNvSpPr txBox="1"/>
          <p:nvPr/>
        </p:nvSpPr>
        <p:spPr>
          <a:xfrm>
            <a:off x="2566988" y="3573463"/>
            <a:ext cx="1762125" cy="708025"/>
          </a:xfrm>
          <a:prstGeom prst="rect">
            <a:avLst/>
          </a:prstGeom>
          <a:noFill/>
        </p:spPr>
        <p:txBody>
          <a:bodyPr wrap="none">
            <a:spAutoFit/>
          </a:bodyPr>
          <a:lstStyle/>
          <a:p>
            <a:pPr eaLnBrk="1" hangingPunct="1">
              <a:defRPr/>
            </a:pPr>
            <a:r>
              <a:rPr lang="en-CA" sz="2000" dirty="0">
                <a:solidFill>
                  <a:srgbClr val="FF0000"/>
                </a:solidFill>
                <a:latin typeface="+mj-lt"/>
                <a:cs typeface="Arial" charset="0"/>
              </a:rPr>
              <a:t>Math </a:t>
            </a:r>
            <a:r>
              <a:rPr lang="en-CA" sz="2000" dirty="0">
                <a:solidFill>
                  <a:srgbClr val="FF0000"/>
                </a:solidFill>
                <a:latin typeface="+mj-lt"/>
                <a:cs typeface="Arial" charset="0"/>
                <a:sym typeface="Wingdings" pitchFamily="2" charset="2"/>
              </a:rPr>
              <a:t> PRB</a:t>
            </a:r>
            <a:br>
              <a:rPr lang="en-CA" sz="2000" dirty="0">
                <a:solidFill>
                  <a:srgbClr val="FF0000"/>
                </a:solidFill>
                <a:latin typeface="+mj-lt"/>
                <a:cs typeface="Arial" charset="0"/>
                <a:sym typeface="Wingdings" pitchFamily="2" charset="2"/>
              </a:rPr>
            </a:br>
            <a:r>
              <a:rPr lang="en-CA" sz="2000" dirty="0">
                <a:solidFill>
                  <a:srgbClr val="FF0000"/>
                </a:solidFill>
                <a:latin typeface="+mj-lt"/>
                <a:cs typeface="Arial" charset="0"/>
                <a:sym typeface="Wingdings" pitchFamily="2" charset="2"/>
              </a:rPr>
              <a:t> Enter</a:t>
            </a:r>
            <a:endParaRPr lang="en-CA" sz="2000" dirty="0">
              <a:solidFill>
                <a:srgbClr val="FF0000"/>
              </a:solidFill>
              <a:latin typeface="+mj-lt"/>
              <a:cs typeface="Arial" charset="0"/>
            </a:endParaRPr>
          </a:p>
        </p:txBody>
      </p:sp>
      <p:pic>
        <p:nvPicPr>
          <p:cNvPr id="30729" name="Picture 9">
            <a:extLst>
              <a:ext uri="{FF2B5EF4-FFF2-40B4-BE49-F238E27FC236}">
                <a16:creationId xmlns:a16="http://schemas.microsoft.com/office/drawing/2014/main" id="{4BC78DD7-73E0-1018-5DE3-5A31E0601AB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5098" t="24570" r="37694" b="33659"/>
          <a:stretch>
            <a:fillRect/>
          </a:stretch>
        </p:blipFill>
        <p:spPr bwMode="auto">
          <a:xfrm>
            <a:off x="4511675" y="4360863"/>
            <a:ext cx="259238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7B7D9CC-4995-4CEF-9D78-C9175F15B86C}"/>
              </a:ext>
            </a:extLst>
          </p:cNvPr>
          <p:cNvSpPr txBox="1"/>
          <p:nvPr/>
        </p:nvSpPr>
        <p:spPr>
          <a:xfrm>
            <a:off x="4800600" y="3573463"/>
            <a:ext cx="1865313" cy="400050"/>
          </a:xfrm>
          <a:prstGeom prst="rect">
            <a:avLst/>
          </a:prstGeom>
          <a:noFill/>
        </p:spPr>
        <p:txBody>
          <a:bodyPr wrap="none">
            <a:spAutoFit/>
          </a:bodyPr>
          <a:lstStyle/>
          <a:p>
            <a:pPr eaLnBrk="1" hangingPunct="1">
              <a:defRPr/>
            </a:pPr>
            <a:r>
              <a:rPr lang="en-CA" sz="2000" dirty="0">
                <a:solidFill>
                  <a:srgbClr val="FF0000"/>
                </a:solidFill>
                <a:latin typeface="+mj-lt"/>
                <a:cs typeface="Arial" charset="0"/>
              </a:rPr>
              <a:t>Type 10 </a:t>
            </a:r>
            <a:r>
              <a:rPr lang="en-CA" sz="2000" dirty="0" err="1">
                <a:solidFill>
                  <a:srgbClr val="FF0000"/>
                </a:solidFill>
                <a:latin typeface="+mj-lt"/>
                <a:cs typeface="Arial" charset="0"/>
              </a:rPr>
              <a:t>nCr</a:t>
            </a:r>
            <a:r>
              <a:rPr lang="en-CA" sz="2000" dirty="0">
                <a:solidFill>
                  <a:srgbClr val="FF0000"/>
                </a:solidFill>
                <a:latin typeface="+mj-lt"/>
                <a:cs typeface="Arial" charset="0"/>
              </a:rPr>
              <a:t> 4</a:t>
            </a:r>
          </a:p>
        </p:txBody>
      </p:sp>
      <p:sp>
        <p:nvSpPr>
          <p:cNvPr id="16" name="TextBox 15">
            <a:extLst>
              <a:ext uri="{FF2B5EF4-FFF2-40B4-BE49-F238E27FC236}">
                <a16:creationId xmlns:a16="http://schemas.microsoft.com/office/drawing/2014/main" id="{49DAE01E-7DCF-4A7A-8DE6-0D7FA34936B7}"/>
              </a:ext>
            </a:extLst>
          </p:cNvPr>
          <p:cNvSpPr txBox="1"/>
          <p:nvPr/>
        </p:nvSpPr>
        <p:spPr>
          <a:xfrm>
            <a:off x="7464425" y="4365625"/>
            <a:ext cx="2844800" cy="1322388"/>
          </a:xfrm>
          <a:prstGeom prst="rect">
            <a:avLst/>
          </a:prstGeom>
          <a:noFill/>
        </p:spPr>
        <p:txBody>
          <a:bodyPr>
            <a:spAutoFit/>
          </a:bodyPr>
          <a:lstStyle/>
          <a:p>
            <a:pPr eaLnBrk="1" hangingPunct="1">
              <a:defRPr/>
            </a:pPr>
            <a:r>
              <a:rPr lang="en-CA" sz="2000" dirty="0">
                <a:solidFill>
                  <a:srgbClr val="FF0000"/>
                </a:solidFill>
                <a:latin typeface="+mj-lt"/>
                <a:cs typeface="Arial" charset="0"/>
              </a:rPr>
              <a:t>There are 210 ways </a:t>
            </a:r>
          </a:p>
          <a:p>
            <a:pPr eaLnBrk="1" hangingPunct="1">
              <a:defRPr/>
            </a:pPr>
            <a:r>
              <a:rPr lang="en-CA" sz="2000" dirty="0">
                <a:solidFill>
                  <a:srgbClr val="FF0000"/>
                </a:solidFill>
                <a:latin typeface="+mj-lt"/>
                <a:cs typeface="Arial" charset="0"/>
              </a:rPr>
              <a:t>to get 4 correct answers from 10 different questions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blinds(horizontal)">
                                      <p:cBhvr>
                                        <p:cTn id="12" dur="500"/>
                                        <p:tgtEl>
                                          <p:spTgt spid="307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24"/>
                                        </p:tgtEl>
                                        <p:attrNameLst>
                                          <p:attrName>style.visibility</p:attrName>
                                        </p:attrNameLst>
                                      </p:cBhvr>
                                      <p:to>
                                        <p:strVal val="visible"/>
                                      </p:to>
                                    </p:set>
                                    <p:animEffect transition="in" filter="blinds(horizontal)">
                                      <p:cBhvr>
                                        <p:cTn id="17" dur="500"/>
                                        <p:tgtEl>
                                          <p:spTgt spid="307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725"/>
                                        </p:tgtEl>
                                        <p:attrNameLst>
                                          <p:attrName>style.visibility</p:attrName>
                                        </p:attrNameLst>
                                      </p:cBhvr>
                                      <p:to>
                                        <p:strVal val="visible"/>
                                      </p:to>
                                    </p:set>
                                    <p:animEffect transition="in" filter="blinds(horizontal)">
                                      <p:cBhvr>
                                        <p:cTn id="22" dur="500"/>
                                        <p:tgtEl>
                                          <p:spTgt spid="307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0726"/>
                                        </p:tgtEl>
                                        <p:attrNameLst>
                                          <p:attrName>style.visibility</p:attrName>
                                        </p:attrNameLst>
                                      </p:cBhvr>
                                      <p:to>
                                        <p:strVal val="visible"/>
                                      </p:to>
                                    </p:set>
                                    <p:animEffect transition="in" filter="blinds(horizontal)">
                                      <p:cBhvr>
                                        <p:cTn id="27" dur="500"/>
                                        <p:tgtEl>
                                          <p:spTgt spid="307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0727"/>
                                        </p:tgtEl>
                                        <p:attrNameLst>
                                          <p:attrName>style.visibility</p:attrName>
                                        </p:attrNameLst>
                                      </p:cBhvr>
                                      <p:to>
                                        <p:strVal val="visible"/>
                                      </p:to>
                                    </p:set>
                                    <p:animEffect transition="in" filter="blinds(horizontal)">
                                      <p:cBhvr>
                                        <p:cTn id="32" dur="500"/>
                                        <p:tgtEl>
                                          <p:spTgt spid="307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par>
                                <p:cTn id="48" presetID="3" presetClass="entr" presetSubtype="10" fill="hold" nodeType="withEffect">
                                  <p:stCondLst>
                                    <p:cond delay="0"/>
                                  </p:stCondLst>
                                  <p:childTnLst>
                                    <p:set>
                                      <p:cBhvr>
                                        <p:cTn id="49" dur="1" fill="hold">
                                          <p:stCondLst>
                                            <p:cond delay="0"/>
                                          </p:stCondLst>
                                        </p:cTn>
                                        <p:tgtEl>
                                          <p:spTgt spid="30728"/>
                                        </p:tgtEl>
                                        <p:attrNameLst>
                                          <p:attrName>style.visibility</p:attrName>
                                        </p:attrNameLst>
                                      </p:cBhvr>
                                      <p:to>
                                        <p:strVal val="visible"/>
                                      </p:to>
                                    </p:set>
                                    <p:animEffect transition="in" filter="blinds(horizontal)">
                                      <p:cBhvr>
                                        <p:cTn id="50" dur="500"/>
                                        <p:tgtEl>
                                          <p:spTgt spid="3072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30729"/>
                                        </p:tgtEl>
                                        <p:attrNameLst>
                                          <p:attrName>style.visibility</p:attrName>
                                        </p:attrNameLst>
                                      </p:cBhvr>
                                      <p:to>
                                        <p:strVal val="visible"/>
                                      </p:to>
                                    </p:set>
                                    <p:animEffect transition="in" filter="blinds(horizontal)">
                                      <p:cBhvr>
                                        <p:cTn id="60" dur="500"/>
                                        <p:tgtEl>
                                          <p:spTgt spid="3072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linds(horizontal)">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64FB-CE85-961B-C2E6-302F99A5F710}"/>
              </a:ext>
            </a:extLst>
          </p:cNvPr>
          <p:cNvSpPr>
            <a:spLocks noGrp="1"/>
          </p:cNvSpPr>
          <p:nvPr>
            <p:ph type="title"/>
          </p:nvPr>
        </p:nvSpPr>
        <p:spPr>
          <a:xfrm>
            <a:off x="609600" y="-315416"/>
            <a:ext cx="9956800" cy="1143000"/>
          </a:xfrm>
        </p:spPr>
        <p:txBody>
          <a:bodyPr/>
          <a:lstStyle/>
          <a:p>
            <a:r>
              <a:rPr lang="en-US" dirty="0"/>
              <a:t>Why the variance of a binomial distribution:</a:t>
            </a:r>
          </a:p>
        </p:txBody>
      </p:sp>
      <p:sp>
        <p:nvSpPr>
          <p:cNvPr id="3" name="Content Placeholder 2">
            <a:extLst>
              <a:ext uri="{FF2B5EF4-FFF2-40B4-BE49-F238E27FC236}">
                <a16:creationId xmlns:a16="http://schemas.microsoft.com/office/drawing/2014/main" id="{400BE894-049C-C709-25F8-A5F75DFF311E}"/>
              </a:ext>
            </a:extLst>
          </p:cNvPr>
          <p:cNvSpPr>
            <a:spLocks noGrp="1"/>
          </p:cNvSpPr>
          <p:nvPr>
            <p:ph sz="quarter" idx="1"/>
          </p:nvPr>
        </p:nvSpPr>
        <p:spPr>
          <a:xfrm>
            <a:off x="263352" y="822722"/>
            <a:ext cx="9956800" cy="985345"/>
          </a:xfrm>
        </p:spPr>
        <p:txBody>
          <a:bodyPr/>
          <a:lstStyle/>
          <a:p>
            <a:r>
              <a:rPr lang="en-US" dirty="0"/>
              <a:t>The variance of a binomial distribution is </a:t>
            </a:r>
            <a:r>
              <a:rPr lang="en-US" dirty="0" err="1"/>
              <a:t>npq</a:t>
            </a:r>
            <a:r>
              <a:rPr lang="en-US" dirty="0"/>
              <a:t>.  Explanation:</a:t>
            </a:r>
          </a:p>
          <a:p>
            <a:r>
              <a:rPr lang="en-US" dirty="0"/>
              <a:t>1. The variance of our random variable “x” is </a:t>
            </a:r>
          </a:p>
        </p:txBody>
      </p:sp>
      <p:graphicFrame>
        <p:nvGraphicFramePr>
          <p:cNvPr id="4" name="Object 3">
            <a:extLst>
              <a:ext uri="{FF2B5EF4-FFF2-40B4-BE49-F238E27FC236}">
                <a16:creationId xmlns:a16="http://schemas.microsoft.com/office/drawing/2014/main" id="{147A83EB-9078-E840-9D8F-792DA16D9C07}"/>
              </a:ext>
            </a:extLst>
          </p:cNvPr>
          <p:cNvGraphicFramePr>
            <a:graphicFrameLocks noChangeAspect="1"/>
          </p:cNvGraphicFramePr>
          <p:nvPr>
            <p:extLst>
              <p:ext uri="{D42A27DB-BD31-4B8C-83A1-F6EECF244321}">
                <p14:modId xmlns:p14="http://schemas.microsoft.com/office/powerpoint/2010/main" val="1536152304"/>
              </p:ext>
            </p:extLst>
          </p:nvPr>
        </p:nvGraphicFramePr>
        <p:xfrm>
          <a:off x="1908175" y="1962150"/>
          <a:ext cx="5905500" cy="647700"/>
        </p:xfrm>
        <a:graphic>
          <a:graphicData uri="http://schemas.openxmlformats.org/presentationml/2006/ole">
            <mc:AlternateContent xmlns:mc="http://schemas.openxmlformats.org/markup-compatibility/2006">
              <mc:Choice xmlns:v="urn:schemas-microsoft-com:vml" Requires="v">
                <p:oleObj name="Equation" r:id="rId2" imgW="2539800" imgH="279360" progId="Equation.DSMT4">
                  <p:embed/>
                </p:oleObj>
              </mc:Choice>
              <mc:Fallback>
                <p:oleObj name="Equation" r:id="rId2" imgW="2539800" imgH="279360" progId="Equation.DSMT4">
                  <p:embed/>
                  <p:pic>
                    <p:nvPicPr>
                      <p:cNvPr id="4" name="Object 3">
                        <a:extLst>
                          <a:ext uri="{FF2B5EF4-FFF2-40B4-BE49-F238E27FC236}">
                            <a16:creationId xmlns:a16="http://schemas.microsoft.com/office/drawing/2014/main" id="{147A83EB-9078-E840-9D8F-792DA16D9C07}"/>
                          </a:ext>
                        </a:extLst>
                      </p:cNvPr>
                      <p:cNvPicPr/>
                      <p:nvPr/>
                    </p:nvPicPr>
                    <p:blipFill>
                      <a:blip r:embed="rId3"/>
                      <a:stretch>
                        <a:fillRect/>
                      </a:stretch>
                    </p:blipFill>
                    <p:spPr>
                      <a:xfrm>
                        <a:off x="1908175" y="1962150"/>
                        <a:ext cx="5905500" cy="647700"/>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43AA42C3-62D8-DE87-3E66-194E13EDA1C4}"/>
              </a:ext>
            </a:extLst>
          </p:cNvPr>
          <p:cNvSpPr txBox="1">
            <a:spLocks/>
          </p:cNvSpPr>
          <p:nvPr/>
        </p:nvSpPr>
        <p:spPr bwMode="auto">
          <a:xfrm>
            <a:off x="263352" y="2766938"/>
            <a:ext cx="9956800" cy="98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For each single output of one event, you only have two outcomes.  Success or failure with a binomial event: So you have: </a:t>
            </a:r>
          </a:p>
        </p:txBody>
      </p:sp>
      <p:graphicFrame>
        <p:nvGraphicFramePr>
          <p:cNvPr id="6" name="Object 5">
            <a:extLst>
              <a:ext uri="{FF2B5EF4-FFF2-40B4-BE49-F238E27FC236}">
                <a16:creationId xmlns:a16="http://schemas.microsoft.com/office/drawing/2014/main" id="{A19EB8AC-05D0-C961-83FA-4403056B3189}"/>
              </a:ext>
            </a:extLst>
          </p:cNvPr>
          <p:cNvGraphicFramePr>
            <a:graphicFrameLocks noChangeAspect="1"/>
          </p:cNvGraphicFramePr>
          <p:nvPr>
            <p:extLst>
              <p:ext uri="{D42A27DB-BD31-4B8C-83A1-F6EECF244321}">
                <p14:modId xmlns:p14="http://schemas.microsoft.com/office/powerpoint/2010/main" val="3626815231"/>
              </p:ext>
            </p:extLst>
          </p:nvPr>
        </p:nvGraphicFramePr>
        <p:xfrm>
          <a:off x="695400" y="4293096"/>
          <a:ext cx="941388" cy="384175"/>
        </p:xfrm>
        <a:graphic>
          <a:graphicData uri="http://schemas.openxmlformats.org/presentationml/2006/ole">
            <mc:AlternateContent xmlns:mc="http://schemas.openxmlformats.org/markup-compatibility/2006">
              <mc:Choice xmlns:v="urn:schemas-microsoft-com:vml" Requires="v">
                <p:oleObj name="Equation" r:id="rId4" imgW="406080" imgH="164880" progId="Equation.DSMT4">
                  <p:embed/>
                </p:oleObj>
              </mc:Choice>
              <mc:Fallback>
                <p:oleObj name="Equation" r:id="rId4" imgW="406080" imgH="164880" progId="Equation.DSMT4">
                  <p:embed/>
                  <p:pic>
                    <p:nvPicPr>
                      <p:cNvPr id="6" name="Object 5">
                        <a:extLst>
                          <a:ext uri="{FF2B5EF4-FFF2-40B4-BE49-F238E27FC236}">
                            <a16:creationId xmlns:a16="http://schemas.microsoft.com/office/drawing/2014/main" id="{A19EB8AC-05D0-C961-83FA-4403056B3189}"/>
                          </a:ext>
                        </a:extLst>
                      </p:cNvPr>
                      <p:cNvPicPr/>
                      <p:nvPr/>
                    </p:nvPicPr>
                    <p:blipFill>
                      <a:blip r:embed="rId5"/>
                      <a:stretch>
                        <a:fillRect/>
                      </a:stretch>
                    </p:blipFill>
                    <p:spPr>
                      <a:xfrm>
                        <a:off x="695400" y="4293096"/>
                        <a:ext cx="941388" cy="3841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7DD599B-019B-D02A-94EB-D8CB7521AEB2}"/>
              </a:ext>
            </a:extLst>
          </p:cNvPr>
          <p:cNvGraphicFramePr>
            <a:graphicFrameLocks noChangeAspect="1"/>
          </p:cNvGraphicFramePr>
          <p:nvPr>
            <p:extLst>
              <p:ext uri="{D42A27DB-BD31-4B8C-83A1-F6EECF244321}">
                <p14:modId xmlns:p14="http://schemas.microsoft.com/office/powerpoint/2010/main" val="1721869916"/>
              </p:ext>
            </p:extLst>
          </p:nvPr>
        </p:nvGraphicFramePr>
        <p:xfrm>
          <a:off x="2063552" y="3645024"/>
          <a:ext cx="2470150" cy="650875"/>
        </p:xfrm>
        <a:graphic>
          <a:graphicData uri="http://schemas.openxmlformats.org/presentationml/2006/ole">
            <mc:AlternateContent xmlns:mc="http://schemas.openxmlformats.org/markup-compatibility/2006">
              <mc:Choice xmlns:v="urn:schemas-microsoft-com:vml" Requires="v">
                <p:oleObj name="Equation" r:id="rId6" imgW="1066680" imgH="279360" progId="Equation.DSMT4">
                  <p:embed/>
                </p:oleObj>
              </mc:Choice>
              <mc:Fallback>
                <p:oleObj name="Equation" r:id="rId6" imgW="1066680" imgH="279360" progId="Equation.DSMT4">
                  <p:embed/>
                  <p:pic>
                    <p:nvPicPr>
                      <p:cNvPr id="7" name="Object 6">
                        <a:extLst>
                          <a:ext uri="{FF2B5EF4-FFF2-40B4-BE49-F238E27FC236}">
                            <a16:creationId xmlns:a16="http://schemas.microsoft.com/office/drawing/2014/main" id="{77DD599B-019B-D02A-94EB-D8CB7521AEB2}"/>
                          </a:ext>
                        </a:extLst>
                      </p:cNvPr>
                      <p:cNvPicPr/>
                      <p:nvPr/>
                    </p:nvPicPr>
                    <p:blipFill>
                      <a:blip r:embed="rId7"/>
                      <a:stretch>
                        <a:fillRect/>
                      </a:stretch>
                    </p:blipFill>
                    <p:spPr>
                      <a:xfrm>
                        <a:off x="2063552" y="3645024"/>
                        <a:ext cx="2470150" cy="6508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A60BE4E-D19C-9E6C-7141-EFEF96DB3611}"/>
              </a:ext>
            </a:extLst>
          </p:cNvPr>
          <p:cNvGraphicFramePr>
            <a:graphicFrameLocks noChangeAspect="1"/>
          </p:cNvGraphicFramePr>
          <p:nvPr>
            <p:extLst>
              <p:ext uri="{D42A27DB-BD31-4B8C-83A1-F6EECF244321}">
                <p14:modId xmlns:p14="http://schemas.microsoft.com/office/powerpoint/2010/main" val="1084940048"/>
              </p:ext>
            </p:extLst>
          </p:nvPr>
        </p:nvGraphicFramePr>
        <p:xfrm>
          <a:off x="2063552" y="4581128"/>
          <a:ext cx="2498725" cy="650875"/>
        </p:xfrm>
        <a:graphic>
          <a:graphicData uri="http://schemas.openxmlformats.org/presentationml/2006/ole">
            <mc:AlternateContent xmlns:mc="http://schemas.openxmlformats.org/markup-compatibility/2006">
              <mc:Choice xmlns:v="urn:schemas-microsoft-com:vml" Requires="v">
                <p:oleObj name="Equation" r:id="rId8" imgW="1079280" imgH="279360" progId="Equation.DSMT4">
                  <p:embed/>
                </p:oleObj>
              </mc:Choice>
              <mc:Fallback>
                <p:oleObj name="Equation" r:id="rId8" imgW="1079280" imgH="279360" progId="Equation.DSMT4">
                  <p:embed/>
                  <p:pic>
                    <p:nvPicPr>
                      <p:cNvPr id="8" name="Object 7">
                        <a:extLst>
                          <a:ext uri="{FF2B5EF4-FFF2-40B4-BE49-F238E27FC236}">
                            <a16:creationId xmlns:a16="http://schemas.microsoft.com/office/drawing/2014/main" id="{6A60BE4E-D19C-9E6C-7141-EFEF96DB3611}"/>
                          </a:ext>
                        </a:extLst>
                      </p:cNvPr>
                      <p:cNvPicPr/>
                      <p:nvPr/>
                    </p:nvPicPr>
                    <p:blipFill>
                      <a:blip r:embed="rId9"/>
                      <a:stretch>
                        <a:fillRect/>
                      </a:stretch>
                    </p:blipFill>
                    <p:spPr>
                      <a:xfrm>
                        <a:off x="2063552" y="4581128"/>
                        <a:ext cx="2498725" cy="65087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E9800C8-8A51-85E9-5444-08D02831CC8F}"/>
              </a:ext>
            </a:extLst>
          </p:cNvPr>
          <p:cNvGraphicFramePr>
            <a:graphicFrameLocks noChangeAspect="1"/>
          </p:cNvGraphicFramePr>
          <p:nvPr>
            <p:extLst>
              <p:ext uri="{D42A27DB-BD31-4B8C-83A1-F6EECF244321}">
                <p14:modId xmlns:p14="http://schemas.microsoft.com/office/powerpoint/2010/main" val="2387846320"/>
              </p:ext>
            </p:extLst>
          </p:nvPr>
        </p:nvGraphicFramePr>
        <p:xfrm>
          <a:off x="4871864" y="3789040"/>
          <a:ext cx="2470150" cy="473075"/>
        </p:xfrm>
        <a:graphic>
          <a:graphicData uri="http://schemas.openxmlformats.org/presentationml/2006/ole">
            <mc:AlternateContent xmlns:mc="http://schemas.openxmlformats.org/markup-compatibility/2006">
              <mc:Choice xmlns:v="urn:schemas-microsoft-com:vml" Requires="v">
                <p:oleObj name="Equation" r:id="rId10" imgW="1066680" imgH="203040" progId="Equation.DSMT4">
                  <p:embed/>
                </p:oleObj>
              </mc:Choice>
              <mc:Fallback>
                <p:oleObj name="Equation" r:id="rId10" imgW="1066680" imgH="203040" progId="Equation.DSMT4">
                  <p:embed/>
                  <p:pic>
                    <p:nvPicPr>
                      <p:cNvPr id="9" name="Object 8">
                        <a:extLst>
                          <a:ext uri="{FF2B5EF4-FFF2-40B4-BE49-F238E27FC236}">
                            <a16:creationId xmlns:a16="http://schemas.microsoft.com/office/drawing/2014/main" id="{0E9800C8-8A51-85E9-5444-08D02831CC8F}"/>
                          </a:ext>
                        </a:extLst>
                      </p:cNvPr>
                      <p:cNvPicPr/>
                      <p:nvPr/>
                    </p:nvPicPr>
                    <p:blipFill>
                      <a:blip r:embed="rId11"/>
                      <a:stretch>
                        <a:fillRect/>
                      </a:stretch>
                    </p:blipFill>
                    <p:spPr>
                      <a:xfrm>
                        <a:off x="4871864" y="3789040"/>
                        <a:ext cx="2470150" cy="4730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9B090C2-87EB-1D2D-8307-1B03FAD4974D}"/>
              </a:ext>
            </a:extLst>
          </p:cNvPr>
          <p:cNvGraphicFramePr>
            <a:graphicFrameLocks noChangeAspect="1"/>
          </p:cNvGraphicFramePr>
          <p:nvPr>
            <p:extLst>
              <p:ext uri="{D42A27DB-BD31-4B8C-83A1-F6EECF244321}">
                <p14:modId xmlns:p14="http://schemas.microsoft.com/office/powerpoint/2010/main" val="2583794196"/>
              </p:ext>
            </p:extLst>
          </p:nvPr>
        </p:nvGraphicFramePr>
        <p:xfrm>
          <a:off x="4900613" y="4684117"/>
          <a:ext cx="2382837" cy="473075"/>
        </p:xfrm>
        <a:graphic>
          <a:graphicData uri="http://schemas.openxmlformats.org/presentationml/2006/ole">
            <mc:AlternateContent xmlns:mc="http://schemas.openxmlformats.org/markup-compatibility/2006">
              <mc:Choice xmlns:v="urn:schemas-microsoft-com:vml" Requires="v">
                <p:oleObj name="Equation" r:id="rId12" imgW="1028520" imgH="203040" progId="Equation.DSMT4">
                  <p:embed/>
                </p:oleObj>
              </mc:Choice>
              <mc:Fallback>
                <p:oleObj name="Equation" r:id="rId12" imgW="1028520" imgH="203040" progId="Equation.DSMT4">
                  <p:embed/>
                  <p:pic>
                    <p:nvPicPr>
                      <p:cNvPr id="10" name="Object 9">
                        <a:extLst>
                          <a:ext uri="{FF2B5EF4-FFF2-40B4-BE49-F238E27FC236}">
                            <a16:creationId xmlns:a16="http://schemas.microsoft.com/office/drawing/2014/main" id="{C9B090C2-87EB-1D2D-8307-1B03FAD4974D}"/>
                          </a:ext>
                        </a:extLst>
                      </p:cNvPr>
                      <p:cNvPicPr/>
                      <p:nvPr/>
                    </p:nvPicPr>
                    <p:blipFill>
                      <a:blip r:embed="rId13"/>
                      <a:stretch>
                        <a:fillRect/>
                      </a:stretch>
                    </p:blipFill>
                    <p:spPr>
                      <a:xfrm>
                        <a:off x="4900613" y="4684117"/>
                        <a:ext cx="2382837" cy="4730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E133E30F-1AE2-89A7-2E61-4EDB601288F0}"/>
              </a:ext>
            </a:extLst>
          </p:cNvPr>
          <p:cNvGraphicFramePr>
            <a:graphicFrameLocks noChangeAspect="1"/>
          </p:cNvGraphicFramePr>
          <p:nvPr>
            <p:extLst>
              <p:ext uri="{D42A27DB-BD31-4B8C-83A1-F6EECF244321}">
                <p14:modId xmlns:p14="http://schemas.microsoft.com/office/powerpoint/2010/main" val="3784339246"/>
              </p:ext>
            </p:extLst>
          </p:nvPr>
        </p:nvGraphicFramePr>
        <p:xfrm>
          <a:off x="551384" y="5229200"/>
          <a:ext cx="5581650" cy="650875"/>
        </p:xfrm>
        <a:graphic>
          <a:graphicData uri="http://schemas.openxmlformats.org/presentationml/2006/ole">
            <mc:AlternateContent xmlns:mc="http://schemas.openxmlformats.org/markup-compatibility/2006">
              <mc:Choice xmlns:v="urn:schemas-microsoft-com:vml" Requires="v">
                <p:oleObj name="Equation" r:id="rId14" imgW="2400120" imgH="279360" progId="Equation.DSMT4">
                  <p:embed/>
                </p:oleObj>
              </mc:Choice>
              <mc:Fallback>
                <p:oleObj name="Equation" r:id="rId14" imgW="2400120" imgH="279360" progId="Equation.DSMT4">
                  <p:embed/>
                  <p:pic>
                    <p:nvPicPr>
                      <p:cNvPr id="11" name="Object 10">
                        <a:extLst>
                          <a:ext uri="{FF2B5EF4-FFF2-40B4-BE49-F238E27FC236}">
                            <a16:creationId xmlns:a16="http://schemas.microsoft.com/office/drawing/2014/main" id="{E133E30F-1AE2-89A7-2E61-4EDB601288F0}"/>
                          </a:ext>
                        </a:extLst>
                      </p:cNvPr>
                      <p:cNvPicPr/>
                      <p:nvPr/>
                    </p:nvPicPr>
                    <p:blipFill>
                      <a:blip r:embed="rId15"/>
                      <a:stretch>
                        <a:fillRect/>
                      </a:stretch>
                    </p:blipFill>
                    <p:spPr>
                      <a:xfrm>
                        <a:off x="551384" y="5229200"/>
                        <a:ext cx="5581650" cy="6508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F697DDE-2D84-6D2C-0C9E-17B6077FF6BF}"/>
              </a:ext>
            </a:extLst>
          </p:cNvPr>
          <p:cNvGraphicFramePr>
            <a:graphicFrameLocks noChangeAspect="1"/>
          </p:cNvGraphicFramePr>
          <p:nvPr>
            <p:extLst>
              <p:ext uri="{D42A27DB-BD31-4B8C-83A1-F6EECF244321}">
                <p14:modId xmlns:p14="http://schemas.microsoft.com/office/powerpoint/2010/main" val="2197715374"/>
              </p:ext>
            </p:extLst>
          </p:nvPr>
        </p:nvGraphicFramePr>
        <p:xfrm>
          <a:off x="2711624" y="5949280"/>
          <a:ext cx="3690937" cy="650875"/>
        </p:xfrm>
        <a:graphic>
          <a:graphicData uri="http://schemas.openxmlformats.org/presentationml/2006/ole">
            <mc:AlternateContent xmlns:mc="http://schemas.openxmlformats.org/markup-compatibility/2006">
              <mc:Choice xmlns:v="urn:schemas-microsoft-com:vml" Requires="v">
                <p:oleObj name="Equation" r:id="rId16" imgW="1587240" imgH="279360" progId="Equation.DSMT4">
                  <p:embed/>
                </p:oleObj>
              </mc:Choice>
              <mc:Fallback>
                <p:oleObj name="Equation" r:id="rId16" imgW="1587240" imgH="279360" progId="Equation.DSMT4">
                  <p:embed/>
                  <p:pic>
                    <p:nvPicPr>
                      <p:cNvPr id="12" name="Object 11">
                        <a:extLst>
                          <a:ext uri="{FF2B5EF4-FFF2-40B4-BE49-F238E27FC236}">
                            <a16:creationId xmlns:a16="http://schemas.microsoft.com/office/drawing/2014/main" id="{AF697DDE-2D84-6D2C-0C9E-17B6077FF6BF}"/>
                          </a:ext>
                        </a:extLst>
                      </p:cNvPr>
                      <p:cNvPicPr/>
                      <p:nvPr/>
                    </p:nvPicPr>
                    <p:blipFill>
                      <a:blip r:embed="rId17"/>
                      <a:stretch>
                        <a:fillRect/>
                      </a:stretch>
                    </p:blipFill>
                    <p:spPr>
                      <a:xfrm>
                        <a:off x="2711624" y="5949280"/>
                        <a:ext cx="3690937" cy="65087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00F886B-9E08-A72E-BBCA-1AA97A65D51E}"/>
              </a:ext>
            </a:extLst>
          </p:cNvPr>
          <p:cNvGraphicFramePr>
            <a:graphicFrameLocks noChangeAspect="1"/>
          </p:cNvGraphicFramePr>
          <p:nvPr>
            <p:extLst>
              <p:ext uri="{D42A27DB-BD31-4B8C-83A1-F6EECF244321}">
                <p14:modId xmlns:p14="http://schemas.microsoft.com/office/powerpoint/2010/main" val="1669812698"/>
              </p:ext>
            </p:extLst>
          </p:nvPr>
        </p:nvGraphicFramePr>
        <p:xfrm>
          <a:off x="6168008" y="5229200"/>
          <a:ext cx="2954338" cy="650875"/>
        </p:xfrm>
        <a:graphic>
          <a:graphicData uri="http://schemas.openxmlformats.org/presentationml/2006/ole">
            <mc:AlternateContent xmlns:mc="http://schemas.openxmlformats.org/markup-compatibility/2006">
              <mc:Choice xmlns:v="urn:schemas-microsoft-com:vml" Requires="v">
                <p:oleObj name="Equation" r:id="rId18" imgW="1269720" imgH="279360" progId="Equation.DSMT4">
                  <p:embed/>
                </p:oleObj>
              </mc:Choice>
              <mc:Fallback>
                <p:oleObj name="Equation" r:id="rId18" imgW="1269720" imgH="279360" progId="Equation.DSMT4">
                  <p:embed/>
                  <p:pic>
                    <p:nvPicPr>
                      <p:cNvPr id="13" name="Object 12">
                        <a:extLst>
                          <a:ext uri="{FF2B5EF4-FFF2-40B4-BE49-F238E27FC236}">
                            <a16:creationId xmlns:a16="http://schemas.microsoft.com/office/drawing/2014/main" id="{600F886B-9E08-A72E-BBCA-1AA97A65D51E}"/>
                          </a:ext>
                        </a:extLst>
                      </p:cNvPr>
                      <p:cNvPicPr/>
                      <p:nvPr/>
                    </p:nvPicPr>
                    <p:blipFill>
                      <a:blip r:embed="rId19"/>
                      <a:stretch>
                        <a:fillRect/>
                      </a:stretch>
                    </p:blipFill>
                    <p:spPr>
                      <a:xfrm>
                        <a:off x="6168008" y="5229200"/>
                        <a:ext cx="2954338" cy="6508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F21B2E77-11AB-A32F-07E3-5ACA9F88B4C0}"/>
              </a:ext>
            </a:extLst>
          </p:cNvPr>
          <p:cNvGraphicFramePr>
            <a:graphicFrameLocks noChangeAspect="1"/>
          </p:cNvGraphicFramePr>
          <p:nvPr>
            <p:extLst>
              <p:ext uri="{D42A27DB-BD31-4B8C-83A1-F6EECF244321}">
                <p14:modId xmlns:p14="http://schemas.microsoft.com/office/powerpoint/2010/main" val="1631329759"/>
              </p:ext>
            </p:extLst>
          </p:nvPr>
        </p:nvGraphicFramePr>
        <p:xfrm>
          <a:off x="6456040" y="5949280"/>
          <a:ext cx="1595438" cy="590550"/>
        </p:xfrm>
        <a:graphic>
          <a:graphicData uri="http://schemas.openxmlformats.org/presentationml/2006/ole">
            <mc:AlternateContent xmlns:mc="http://schemas.openxmlformats.org/markup-compatibility/2006">
              <mc:Choice xmlns:v="urn:schemas-microsoft-com:vml" Requires="v">
                <p:oleObj name="Equation" r:id="rId20" imgW="685800" imgH="253800" progId="Equation.DSMT4">
                  <p:embed/>
                </p:oleObj>
              </mc:Choice>
              <mc:Fallback>
                <p:oleObj name="Equation" r:id="rId20" imgW="685800" imgH="253800" progId="Equation.DSMT4">
                  <p:embed/>
                  <p:pic>
                    <p:nvPicPr>
                      <p:cNvPr id="14" name="Object 13">
                        <a:extLst>
                          <a:ext uri="{FF2B5EF4-FFF2-40B4-BE49-F238E27FC236}">
                            <a16:creationId xmlns:a16="http://schemas.microsoft.com/office/drawing/2014/main" id="{F21B2E77-11AB-A32F-07E3-5ACA9F88B4C0}"/>
                          </a:ext>
                        </a:extLst>
                      </p:cNvPr>
                      <p:cNvPicPr/>
                      <p:nvPr/>
                    </p:nvPicPr>
                    <p:blipFill>
                      <a:blip r:embed="rId21"/>
                      <a:stretch>
                        <a:fillRect/>
                      </a:stretch>
                    </p:blipFill>
                    <p:spPr>
                      <a:xfrm>
                        <a:off x="6456040" y="5949280"/>
                        <a:ext cx="1595438" cy="590550"/>
                      </a:xfrm>
                      <a:prstGeom prst="rect">
                        <a:avLst/>
                      </a:prstGeom>
                    </p:spPr>
                  </p:pic>
                </p:oleObj>
              </mc:Fallback>
            </mc:AlternateContent>
          </a:graphicData>
        </a:graphic>
      </p:graphicFrame>
    </p:spTree>
    <p:extLst>
      <p:ext uri="{BB962C8B-B14F-4D97-AF65-F5344CB8AC3E}">
        <p14:creationId xmlns:p14="http://schemas.microsoft.com/office/powerpoint/2010/main" val="1198597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EFEA-7823-2893-4453-07D2CC7532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C1D179-F635-8A59-8FD6-21BE33C81D19}"/>
              </a:ext>
            </a:extLst>
          </p:cNvPr>
          <p:cNvSpPr>
            <a:spLocks noGrp="1"/>
          </p:cNvSpPr>
          <p:nvPr>
            <p:ph sz="quarter" idx="1"/>
          </p:nvPr>
        </p:nvSpPr>
        <p:spPr/>
        <p:txBody>
          <a:bodyPr/>
          <a:lstStyle/>
          <a:p>
            <a:r>
              <a:rPr lang="en-US" dirty="0"/>
              <a:t>So now image that you have “n” separate events</a:t>
            </a:r>
          </a:p>
          <a:p>
            <a:r>
              <a:rPr lang="en-US" dirty="0"/>
              <a:t>The variance of “n” separate outcomes would then be: </a:t>
            </a:r>
          </a:p>
        </p:txBody>
      </p:sp>
      <p:graphicFrame>
        <p:nvGraphicFramePr>
          <p:cNvPr id="8" name="Object 7">
            <a:extLst>
              <a:ext uri="{FF2B5EF4-FFF2-40B4-BE49-F238E27FC236}">
                <a16:creationId xmlns:a16="http://schemas.microsoft.com/office/drawing/2014/main" id="{9143E4F2-35A9-C606-8049-1121BFA4A5E3}"/>
              </a:ext>
            </a:extLst>
          </p:cNvPr>
          <p:cNvGraphicFramePr>
            <a:graphicFrameLocks noChangeAspect="1"/>
          </p:cNvGraphicFramePr>
          <p:nvPr>
            <p:extLst>
              <p:ext uri="{D42A27DB-BD31-4B8C-83A1-F6EECF244321}">
                <p14:modId xmlns:p14="http://schemas.microsoft.com/office/powerpoint/2010/main" val="979858227"/>
              </p:ext>
            </p:extLst>
          </p:nvPr>
        </p:nvGraphicFramePr>
        <p:xfrm>
          <a:off x="784225" y="2665413"/>
          <a:ext cx="4578350" cy="592137"/>
        </p:xfrm>
        <a:graphic>
          <a:graphicData uri="http://schemas.openxmlformats.org/presentationml/2006/ole">
            <mc:AlternateContent xmlns:mc="http://schemas.openxmlformats.org/markup-compatibility/2006">
              <mc:Choice xmlns:v="urn:schemas-microsoft-com:vml" Requires="v">
                <p:oleObj name="Equation" r:id="rId2" imgW="1968480" imgH="253800" progId="Equation.DSMT4">
                  <p:embed/>
                </p:oleObj>
              </mc:Choice>
              <mc:Fallback>
                <p:oleObj name="Equation" r:id="rId2" imgW="1968480" imgH="253800" progId="Equation.DSMT4">
                  <p:embed/>
                  <p:pic>
                    <p:nvPicPr>
                      <p:cNvPr id="8" name="Object 7">
                        <a:extLst>
                          <a:ext uri="{FF2B5EF4-FFF2-40B4-BE49-F238E27FC236}">
                            <a16:creationId xmlns:a16="http://schemas.microsoft.com/office/drawing/2014/main" id="{9143E4F2-35A9-C606-8049-1121BFA4A5E3}"/>
                          </a:ext>
                        </a:extLst>
                      </p:cNvPr>
                      <p:cNvPicPr/>
                      <p:nvPr/>
                    </p:nvPicPr>
                    <p:blipFill>
                      <a:blip r:embed="rId3"/>
                      <a:stretch>
                        <a:fillRect/>
                      </a:stretch>
                    </p:blipFill>
                    <p:spPr>
                      <a:xfrm>
                        <a:off x="784225" y="2665413"/>
                        <a:ext cx="4578350" cy="59213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75C47EC-05A6-4D48-7018-D8D07B7A2C6F}"/>
              </a:ext>
            </a:extLst>
          </p:cNvPr>
          <p:cNvGraphicFramePr>
            <a:graphicFrameLocks noChangeAspect="1"/>
          </p:cNvGraphicFramePr>
          <p:nvPr>
            <p:extLst>
              <p:ext uri="{D42A27DB-BD31-4B8C-83A1-F6EECF244321}">
                <p14:modId xmlns:p14="http://schemas.microsoft.com/office/powerpoint/2010/main" val="4032309051"/>
              </p:ext>
            </p:extLst>
          </p:nvPr>
        </p:nvGraphicFramePr>
        <p:xfrm>
          <a:off x="406152" y="3473450"/>
          <a:ext cx="5257800" cy="681038"/>
        </p:xfrm>
        <a:graphic>
          <a:graphicData uri="http://schemas.openxmlformats.org/presentationml/2006/ole">
            <mc:AlternateContent xmlns:mc="http://schemas.openxmlformats.org/markup-compatibility/2006">
              <mc:Choice xmlns:v="urn:schemas-microsoft-com:vml" Requires="v">
                <p:oleObj name="Equation" r:id="rId4" imgW="2260440" imgH="291960" progId="Equation.DSMT4">
                  <p:embed/>
                </p:oleObj>
              </mc:Choice>
              <mc:Fallback>
                <p:oleObj name="Equation" r:id="rId4" imgW="2260440" imgH="291960" progId="Equation.DSMT4">
                  <p:embed/>
                  <p:pic>
                    <p:nvPicPr>
                      <p:cNvPr id="9" name="Object 8">
                        <a:extLst>
                          <a:ext uri="{FF2B5EF4-FFF2-40B4-BE49-F238E27FC236}">
                            <a16:creationId xmlns:a16="http://schemas.microsoft.com/office/drawing/2014/main" id="{E75C47EC-05A6-4D48-7018-D8D07B7A2C6F}"/>
                          </a:ext>
                        </a:extLst>
                      </p:cNvPr>
                      <p:cNvPicPr/>
                      <p:nvPr/>
                    </p:nvPicPr>
                    <p:blipFill>
                      <a:blip r:embed="rId5"/>
                      <a:stretch>
                        <a:fillRect/>
                      </a:stretch>
                    </p:blipFill>
                    <p:spPr>
                      <a:xfrm>
                        <a:off x="406152" y="3473450"/>
                        <a:ext cx="5257800" cy="681038"/>
                      </a:xfrm>
                      <a:prstGeom prst="rect">
                        <a:avLst/>
                      </a:prstGeom>
                    </p:spPr>
                  </p:pic>
                </p:oleObj>
              </mc:Fallback>
            </mc:AlternateContent>
          </a:graphicData>
        </a:graphic>
      </p:graphicFrame>
    </p:spTree>
    <p:extLst>
      <p:ext uri="{BB962C8B-B14F-4D97-AF65-F5344CB8AC3E}">
        <p14:creationId xmlns:p14="http://schemas.microsoft.com/office/powerpoint/2010/main" val="271274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60D4-BC31-994D-F281-84AEAC3C4277}"/>
              </a:ext>
            </a:extLst>
          </p:cNvPr>
          <p:cNvSpPr>
            <a:spLocks noGrp="1"/>
          </p:cNvSpPr>
          <p:nvPr>
            <p:ph type="title"/>
          </p:nvPr>
        </p:nvSpPr>
        <p:spPr>
          <a:xfrm>
            <a:off x="407368" y="188640"/>
            <a:ext cx="9956800" cy="490066"/>
          </a:xfrm>
        </p:spPr>
        <p:txBody>
          <a:bodyPr>
            <a:normAutofit fontScale="90000"/>
          </a:bodyPr>
          <a:lstStyle/>
          <a:p>
            <a:r>
              <a:rPr lang="en-US" dirty="0" err="1"/>
              <a:t>OverView</a:t>
            </a:r>
            <a:r>
              <a:rPr lang="en-US" dirty="0"/>
              <a:t> of Lesson: </a:t>
            </a:r>
          </a:p>
        </p:txBody>
      </p:sp>
      <p:sp>
        <p:nvSpPr>
          <p:cNvPr id="3" name="Content Placeholder 2">
            <a:extLst>
              <a:ext uri="{FF2B5EF4-FFF2-40B4-BE49-F238E27FC236}">
                <a16:creationId xmlns:a16="http://schemas.microsoft.com/office/drawing/2014/main" id="{8D952D01-4CA2-E955-C9D8-C20BB9A95D65}"/>
              </a:ext>
            </a:extLst>
          </p:cNvPr>
          <p:cNvSpPr>
            <a:spLocks noGrp="1"/>
          </p:cNvSpPr>
          <p:nvPr>
            <p:ph sz="quarter" idx="1"/>
          </p:nvPr>
        </p:nvSpPr>
        <p:spPr>
          <a:xfrm>
            <a:off x="263352" y="836712"/>
            <a:ext cx="11593288" cy="4896544"/>
          </a:xfrm>
        </p:spPr>
        <p:txBody>
          <a:bodyPr/>
          <a:lstStyle/>
          <a:p>
            <a:r>
              <a:rPr lang="en-US" dirty="0"/>
              <a:t>The purpose of this lesson is to understand how a distribution of outcomes would look like if the results were “binary”</a:t>
            </a:r>
          </a:p>
          <a:p>
            <a:r>
              <a:rPr lang="en-US" dirty="0" err="1"/>
              <a:t>ie</a:t>
            </a:r>
            <a:r>
              <a:rPr lang="en-US" dirty="0"/>
              <a:t>: The probability of a Tesla having any faulty components is 1/30. You randomly select 15 Tesla’s. How many of them do you expect do have a faulty component? </a:t>
            </a:r>
          </a:p>
          <a:p>
            <a:pPr lvl="1"/>
            <a:r>
              <a:rPr lang="en-US" dirty="0"/>
              <a:t>This situation is “binary” because a Tesla can be either “faulty” or “not faulty”</a:t>
            </a:r>
          </a:p>
          <a:p>
            <a:pPr lvl="1"/>
            <a:r>
              <a:rPr lang="en-US" dirty="0"/>
              <a:t>The distribution for the number of faulty cars could be normally distributed or skewed</a:t>
            </a:r>
          </a:p>
          <a:p>
            <a:r>
              <a:rPr lang="en-US" dirty="0"/>
              <a:t>Q: For what conditions will the distribution of a “binary” event be “normally distributed”?  </a:t>
            </a:r>
          </a:p>
          <a:p>
            <a:pPr lvl="1"/>
            <a:r>
              <a:rPr lang="en-US" dirty="0"/>
              <a:t>There are 5 conditions:  </a:t>
            </a:r>
          </a:p>
          <a:p>
            <a:pPr lvl="1"/>
            <a:r>
              <a:rPr lang="en-US" dirty="0"/>
              <a:t>Binary Outcomes, constant probability, Independence, fixed number of trials</a:t>
            </a:r>
          </a:p>
          <a:p>
            <a:pPr lvl="1"/>
            <a:r>
              <a:rPr lang="en-US" dirty="0"/>
              <a:t>5</a:t>
            </a:r>
            <a:r>
              <a:rPr lang="en-US" baseline="30000" dirty="0"/>
              <a:t>th</a:t>
            </a:r>
            <a:r>
              <a:rPr lang="en-US" dirty="0"/>
              <a:t> condition: </a:t>
            </a:r>
          </a:p>
          <a:p>
            <a:pPr lvl="1"/>
            <a:endParaRPr lang="en-US" dirty="0"/>
          </a:p>
        </p:txBody>
      </p:sp>
      <p:graphicFrame>
        <p:nvGraphicFramePr>
          <p:cNvPr id="4" name="Object 2">
            <a:extLst>
              <a:ext uri="{FF2B5EF4-FFF2-40B4-BE49-F238E27FC236}">
                <a16:creationId xmlns:a16="http://schemas.microsoft.com/office/drawing/2014/main" id="{3EAF481E-01B9-4D35-EEE0-FECCCD7C20C2}"/>
              </a:ext>
            </a:extLst>
          </p:cNvPr>
          <p:cNvGraphicFramePr>
            <a:graphicFrameLocks noChangeAspect="1"/>
          </p:cNvGraphicFramePr>
          <p:nvPr>
            <p:extLst>
              <p:ext uri="{D42A27DB-BD31-4B8C-83A1-F6EECF244321}">
                <p14:modId xmlns:p14="http://schemas.microsoft.com/office/powerpoint/2010/main" val="934088106"/>
              </p:ext>
            </p:extLst>
          </p:nvPr>
        </p:nvGraphicFramePr>
        <p:xfrm>
          <a:off x="1143026" y="5733628"/>
          <a:ext cx="1559094" cy="499885"/>
        </p:xfrm>
        <a:graphic>
          <a:graphicData uri="http://schemas.openxmlformats.org/presentationml/2006/ole">
            <mc:AlternateContent xmlns:mc="http://schemas.openxmlformats.org/markup-compatibility/2006">
              <mc:Choice xmlns:v="urn:schemas-microsoft-com:vml" Requires="v">
                <p:oleObj name="Equation" r:id="rId4" imgW="634725" imgH="203112" progId="Equation.DSMT4">
                  <p:embed/>
                </p:oleObj>
              </mc:Choice>
              <mc:Fallback>
                <p:oleObj name="Equation" r:id="rId4" imgW="634725" imgH="203112" progId="Equation.DSMT4">
                  <p:embed/>
                  <p:pic>
                    <p:nvPicPr>
                      <p:cNvPr id="4" name="Object 2">
                        <a:extLst>
                          <a:ext uri="{FF2B5EF4-FFF2-40B4-BE49-F238E27FC236}">
                            <a16:creationId xmlns:a16="http://schemas.microsoft.com/office/drawing/2014/main" id="{3EAF481E-01B9-4D35-EEE0-FECCCD7C20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26" y="5733628"/>
                        <a:ext cx="1559094" cy="499885"/>
                      </a:xfrm>
                      <a:prstGeom prst="rect">
                        <a:avLst/>
                      </a:prstGeom>
                      <a:noFill/>
                      <a:ln>
                        <a:noFill/>
                      </a:ln>
                      <a:effectLst/>
                    </p:spPr>
                  </p:pic>
                </p:oleObj>
              </mc:Fallback>
            </mc:AlternateContent>
          </a:graphicData>
        </a:graphic>
      </p:graphicFrame>
      <p:graphicFrame>
        <p:nvGraphicFramePr>
          <p:cNvPr id="5" name="Object 2">
            <a:extLst>
              <a:ext uri="{FF2B5EF4-FFF2-40B4-BE49-F238E27FC236}">
                <a16:creationId xmlns:a16="http://schemas.microsoft.com/office/drawing/2014/main" id="{1D3B71BF-E35A-3078-7D28-97D0D44D81CE}"/>
              </a:ext>
            </a:extLst>
          </p:cNvPr>
          <p:cNvGraphicFramePr>
            <a:graphicFrameLocks noChangeAspect="1"/>
          </p:cNvGraphicFramePr>
          <p:nvPr>
            <p:extLst>
              <p:ext uri="{D42A27DB-BD31-4B8C-83A1-F6EECF244321}">
                <p14:modId xmlns:p14="http://schemas.microsoft.com/office/powerpoint/2010/main" val="3753116048"/>
              </p:ext>
            </p:extLst>
          </p:nvPr>
        </p:nvGraphicFramePr>
        <p:xfrm>
          <a:off x="3282975" y="5660603"/>
          <a:ext cx="3461097" cy="624857"/>
        </p:xfrm>
        <a:graphic>
          <a:graphicData uri="http://schemas.openxmlformats.org/presentationml/2006/ole">
            <mc:AlternateContent xmlns:mc="http://schemas.openxmlformats.org/markup-compatibility/2006">
              <mc:Choice xmlns:v="urn:schemas-microsoft-com:vml" Requires="v">
                <p:oleObj name="Equation" r:id="rId6" imgW="1409088" imgH="253890" progId="Equation.DSMT4">
                  <p:embed/>
                </p:oleObj>
              </mc:Choice>
              <mc:Fallback>
                <p:oleObj name="Equation" r:id="rId6" imgW="1409088" imgH="253890" progId="Equation.DSMT4">
                  <p:embed/>
                  <p:pic>
                    <p:nvPicPr>
                      <p:cNvPr id="5" name="Object 2">
                        <a:extLst>
                          <a:ext uri="{FF2B5EF4-FFF2-40B4-BE49-F238E27FC236}">
                            <a16:creationId xmlns:a16="http://schemas.microsoft.com/office/drawing/2014/main" id="{1D3B71BF-E35A-3078-7D28-97D0D44D81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2975" y="5660603"/>
                        <a:ext cx="3461097" cy="624857"/>
                      </a:xfrm>
                      <a:prstGeom prst="rect">
                        <a:avLst/>
                      </a:prstGeom>
                      <a:noFill/>
                      <a:ln>
                        <a:noFill/>
                      </a:ln>
                      <a:effectLst/>
                    </p:spPr>
                  </p:pic>
                </p:oleObj>
              </mc:Fallback>
            </mc:AlternateContent>
          </a:graphicData>
        </a:graphic>
      </p:graphicFrame>
      <p:sp>
        <p:nvSpPr>
          <p:cNvPr id="6" name="Rectangle 5">
            <a:extLst>
              <a:ext uri="{FF2B5EF4-FFF2-40B4-BE49-F238E27FC236}">
                <a16:creationId xmlns:a16="http://schemas.microsoft.com/office/drawing/2014/main" id="{7D0B898B-4559-8074-C1BF-4683B9FA2002}"/>
              </a:ext>
            </a:extLst>
          </p:cNvPr>
          <p:cNvSpPr/>
          <p:nvPr/>
        </p:nvSpPr>
        <p:spPr>
          <a:xfrm>
            <a:off x="1055714" y="5660603"/>
            <a:ext cx="1728262" cy="5022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7" name="Rectangle 6">
            <a:extLst>
              <a:ext uri="{FF2B5EF4-FFF2-40B4-BE49-F238E27FC236}">
                <a16:creationId xmlns:a16="http://schemas.microsoft.com/office/drawing/2014/main" id="{816CB015-79C5-5E0E-5940-F6548EB91CB6}"/>
              </a:ext>
            </a:extLst>
          </p:cNvPr>
          <p:cNvSpPr/>
          <p:nvPr/>
        </p:nvSpPr>
        <p:spPr>
          <a:xfrm>
            <a:off x="4295800" y="5660604"/>
            <a:ext cx="2558865" cy="5588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ustDataLst>
      <p:tags r:id="rId1"/>
    </p:custDataLst>
    <p:extLst>
      <p:ext uri="{BB962C8B-B14F-4D97-AF65-F5344CB8AC3E}">
        <p14:creationId xmlns:p14="http://schemas.microsoft.com/office/powerpoint/2010/main" val="106865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linds(horizont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linds(horizont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linds(horizontal)">
                                      <p:cBhvr>
                                        <p:cTn id="46" dur="500"/>
                                        <p:tgtEl>
                                          <p:spTgt spid="6"/>
                                        </p:tgtEl>
                                      </p:cBhvr>
                                    </p:animEffect>
                                  </p:childTnLst>
                                </p:cTn>
                              </p:par>
                              <p:par>
                                <p:cTn id="47" presetID="3" presetClass="entr" presetSubtype="1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linds(horizontal)">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4398-8E0E-4328-B51E-088AB6B51EF1}"/>
              </a:ext>
            </a:extLst>
          </p:cNvPr>
          <p:cNvSpPr>
            <a:spLocks noGrp="1"/>
          </p:cNvSpPr>
          <p:nvPr>
            <p:ph type="title"/>
          </p:nvPr>
        </p:nvSpPr>
        <p:spPr>
          <a:xfrm>
            <a:off x="479425" y="274638"/>
            <a:ext cx="10086975" cy="561975"/>
          </a:xfrm>
        </p:spPr>
        <p:txBody>
          <a:bodyPr/>
          <a:lstStyle/>
          <a:p>
            <a:pPr>
              <a:defRPr/>
            </a:pPr>
            <a:r>
              <a:rPr lang="en-US" dirty="0"/>
              <a:t>Binomial Distributions</a:t>
            </a:r>
          </a:p>
        </p:txBody>
      </p:sp>
      <p:graphicFrame>
        <p:nvGraphicFramePr>
          <p:cNvPr id="4" name="Object 2">
            <a:extLst>
              <a:ext uri="{FF2B5EF4-FFF2-40B4-BE49-F238E27FC236}">
                <a16:creationId xmlns:a16="http://schemas.microsoft.com/office/drawing/2014/main" id="{8BA50729-FAB7-C7F0-A301-1233C64DFC26}"/>
              </a:ext>
            </a:extLst>
          </p:cNvPr>
          <p:cNvGraphicFramePr>
            <a:graphicFrameLocks noChangeAspect="1"/>
          </p:cNvGraphicFramePr>
          <p:nvPr/>
        </p:nvGraphicFramePr>
        <p:xfrm>
          <a:off x="3648075" y="3860800"/>
          <a:ext cx="3887788" cy="730250"/>
        </p:xfrm>
        <a:graphic>
          <a:graphicData uri="http://schemas.openxmlformats.org/presentationml/2006/ole">
            <mc:AlternateContent xmlns:mc="http://schemas.openxmlformats.org/markup-compatibility/2006">
              <mc:Choice xmlns:v="urn:schemas-microsoft-com:vml" Requires="v">
                <p:oleObj name="Equation" r:id="rId4" imgW="1485900" imgH="279400" progId="Equation.DSMT4">
                  <p:embed/>
                </p:oleObj>
              </mc:Choice>
              <mc:Fallback>
                <p:oleObj name="Equation" r:id="rId4" imgW="1485900" imgH="279400" progId="Equation.DSMT4">
                  <p:embed/>
                  <p:pic>
                    <p:nvPicPr>
                      <p:cNvPr id="4" name="Object 2">
                        <a:extLst>
                          <a:ext uri="{FF2B5EF4-FFF2-40B4-BE49-F238E27FC236}">
                            <a16:creationId xmlns:a16="http://schemas.microsoft.com/office/drawing/2014/main" id="{8BA50729-FAB7-C7F0-A301-1233C64DF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075" y="3860800"/>
                        <a:ext cx="38877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a:extLst>
              <a:ext uri="{FF2B5EF4-FFF2-40B4-BE49-F238E27FC236}">
                <a16:creationId xmlns:a16="http://schemas.microsoft.com/office/drawing/2014/main" id="{20DF7D6E-70E0-485C-A05B-A83FF4B515E7}"/>
              </a:ext>
            </a:extLst>
          </p:cNvPr>
          <p:cNvSpPr txBox="1"/>
          <p:nvPr/>
        </p:nvSpPr>
        <p:spPr>
          <a:xfrm>
            <a:off x="1487488" y="4724400"/>
            <a:ext cx="2520950" cy="1016000"/>
          </a:xfrm>
          <a:prstGeom prst="rect">
            <a:avLst/>
          </a:prstGeom>
          <a:noFill/>
        </p:spPr>
        <p:txBody>
          <a:bodyPr>
            <a:spAutoFit/>
          </a:bodyPr>
          <a:lstStyle/>
          <a:p>
            <a:pPr algn="ctr" eaLnBrk="1" hangingPunct="1">
              <a:defRPr/>
            </a:pPr>
            <a:r>
              <a:rPr lang="en-CA" sz="2000" dirty="0">
                <a:solidFill>
                  <a:srgbClr val="FF0000"/>
                </a:solidFill>
                <a:latin typeface="+mj-lt"/>
                <a:cs typeface="Arial" charset="0"/>
              </a:rPr>
              <a:t>The probability of “X” number of success</a:t>
            </a:r>
          </a:p>
        </p:txBody>
      </p:sp>
      <p:sp>
        <p:nvSpPr>
          <p:cNvPr id="6" name="TextBox 5">
            <a:extLst>
              <a:ext uri="{FF2B5EF4-FFF2-40B4-BE49-F238E27FC236}">
                <a16:creationId xmlns:a16="http://schemas.microsoft.com/office/drawing/2014/main" id="{97397B6C-4B33-4342-9FEA-3CC525BC92F8}"/>
              </a:ext>
            </a:extLst>
          </p:cNvPr>
          <p:cNvSpPr txBox="1"/>
          <p:nvPr/>
        </p:nvSpPr>
        <p:spPr>
          <a:xfrm>
            <a:off x="4151313" y="4724400"/>
            <a:ext cx="2376487" cy="1016000"/>
          </a:xfrm>
          <a:prstGeom prst="rect">
            <a:avLst/>
          </a:prstGeom>
          <a:noFill/>
        </p:spPr>
        <p:txBody>
          <a:bodyPr>
            <a:spAutoFit/>
          </a:bodyPr>
          <a:lstStyle/>
          <a:p>
            <a:pPr algn="ctr" eaLnBrk="1" hangingPunct="1">
              <a:defRPr/>
            </a:pPr>
            <a:r>
              <a:rPr lang="en-CA" sz="2000" dirty="0">
                <a:solidFill>
                  <a:srgbClr val="FF0000"/>
                </a:solidFill>
                <a:latin typeface="+mj-lt"/>
                <a:cs typeface="Arial" charset="0"/>
              </a:rPr>
              <a:t>Out of “N” trials, we choose “x” number of success</a:t>
            </a:r>
          </a:p>
        </p:txBody>
      </p:sp>
      <p:sp>
        <p:nvSpPr>
          <p:cNvPr id="7" name="TextBox 6">
            <a:extLst>
              <a:ext uri="{FF2B5EF4-FFF2-40B4-BE49-F238E27FC236}">
                <a16:creationId xmlns:a16="http://schemas.microsoft.com/office/drawing/2014/main" id="{2BF4E264-C38D-40C4-8B7C-9B900F6D9564}"/>
              </a:ext>
            </a:extLst>
          </p:cNvPr>
          <p:cNvSpPr txBox="1"/>
          <p:nvPr/>
        </p:nvSpPr>
        <p:spPr>
          <a:xfrm>
            <a:off x="6672263" y="4797425"/>
            <a:ext cx="2376487" cy="1016000"/>
          </a:xfrm>
          <a:prstGeom prst="rect">
            <a:avLst/>
          </a:prstGeom>
          <a:noFill/>
        </p:spPr>
        <p:txBody>
          <a:bodyPr>
            <a:spAutoFit/>
          </a:bodyPr>
          <a:lstStyle/>
          <a:p>
            <a:pPr algn="ctr" eaLnBrk="1" hangingPunct="1">
              <a:defRPr/>
            </a:pPr>
            <a:r>
              <a:rPr lang="en-CA" sz="2000" dirty="0">
                <a:solidFill>
                  <a:srgbClr val="FF0000"/>
                </a:solidFill>
                <a:latin typeface="+mj-lt"/>
                <a:cs typeface="Arial" charset="0"/>
              </a:rPr>
              <a:t>The probability of all the successes combined</a:t>
            </a:r>
          </a:p>
        </p:txBody>
      </p:sp>
      <p:sp>
        <p:nvSpPr>
          <p:cNvPr id="8" name="TextBox 7">
            <a:extLst>
              <a:ext uri="{FF2B5EF4-FFF2-40B4-BE49-F238E27FC236}">
                <a16:creationId xmlns:a16="http://schemas.microsoft.com/office/drawing/2014/main" id="{F948277E-0CCF-4446-A9E3-B8CC9C210705}"/>
              </a:ext>
            </a:extLst>
          </p:cNvPr>
          <p:cNvSpPr txBox="1"/>
          <p:nvPr/>
        </p:nvSpPr>
        <p:spPr>
          <a:xfrm>
            <a:off x="8616280" y="3860800"/>
            <a:ext cx="2376487" cy="1016000"/>
          </a:xfrm>
          <a:prstGeom prst="rect">
            <a:avLst/>
          </a:prstGeom>
          <a:noFill/>
        </p:spPr>
        <p:txBody>
          <a:bodyPr>
            <a:spAutoFit/>
          </a:bodyPr>
          <a:lstStyle/>
          <a:p>
            <a:pPr algn="ctr" eaLnBrk="1" hangingPunct="1">
              <a:defRPr/>
            </a:pPr>
            <a:r>
              <a:rPr lang="en-CA" sz="2000" dirty="0">
                <a:solidFill>
                  <a:srgbClr val="FF0000"/>
                </a:solidFill>
                <a:latin typeface="+mj-lt"/>
                <a:cs typeface="Arial" charset="0"/>
              </a:rPr>
              <a:t>The probability of all the failures combined</a:t>
            </a:r>
          </a:p>
        </p:txBody>
      </p:sp>
      <p:pic>
        <p:nvPicPr>
          <p:cNvPr id="3" name="Picture 2">
            <a:extLst>
              <a:ext uri="{FF2B5EF4-FFF2-40B4-BE49-F238E27FC236}">
                <a16:creationId xmlns:a16="http://schemas.microsoft.com/office/drawing/2014/main" id="{2CEA4F27-1D6F-CD09-0FA2-4C94BC658074}"/>
              </a:ext>
            </a:extLst>
          </p:cNvPr>
          <p:cNvPicPr>
            <a:picLocks noChangeAspect="1"/>
          </p:cNvPicPr>
          <p:nvPr/>
        </p:nvPicPr>
        <p:blipFill>
          <a:blip r:embed="rId6"/>
          <a:stretch>
            <a:fillRect/>
          </a:stretch>
        </p:blipFill>
        <p:spPr>
          <a:xfrm>
            <a:off x="335360" y="836712"/>
            <a:ext cx="10535816" cy="1115556"/>
          </a:xfrm>
          <a:prstGeom prst="rect">
            <a:avLst/>
          </a:prstGeom>
        </p:spPr>
      </p:pic>
      <p:pic>
        <p:nvPicPr>
          <p:cNvPr id="9" name="Picture 8">
            <a:extLst>
              <a:ext uri="{FF2B5EF4-FFF2-40B4-BE49-F238E27FC236}">
                <a16:creationId xmlns:a16="http://schemas.microsoft.com/office/drawing/2014/main" id="{DDC9370F-A1AC-B3B2-497E-831B5407201D}"/>
              </a:ext>
            </a:extLst>
          </p:cNvPr>
          <p:cNvPicPr>
            <a:picLocks noChangeAspect="1"/>
          </p:cNvPicPr>
          <p:nvPr/>
        </p:nvPicPr>
        <p:blipFill>
          <a:blip r:embed="rId7"/>
          <a:stretch>
            <a:fillRect/>
          </a:stretch>
        </p:blipFill>
        <p:spPr>
          <a:xfrm>
            <a:off x="335214" y="2065198"/>
            <a:ext cx="10535816" cy="164739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62E34956-2DDD-5BDA-27AA-D9C988853E53}"/>
              </a:ext>
            </a:extLst>
          </p:cNvPr>
          <p:cNvSpPr>
            <a:spLocks noGrp="1"/>
          </p:cNvSpPr>
          <p:nvPr>
            <p:ph sz="quarter" idx="1"/>
          </p:nvPr>
        </p:nvSpPr>
        <p:spPr>
          <a:xfrm>
            <a:off x="334963" y="177223"/>
            <a:ext cx="11017250" cy="833950"/>
          </a:xfrm>
        </p:spPr>
        <p:txBody>
          <a:bodyPr/>
          <a:lstStyle/>
          <a:p>
            <a:pPr eaLnBrk="1" hangingPunct="1">
              <a:buFont typeface="Wingdings" panose="05000000000000000000" pitchFamily="2" charset="2"/>
              <a:buNone/>
            </a:pPr>
            <a:r>
              <a:rPr lang="en-CA" altLang="en-US" sz="2200"/>
              <a:t>Ex: In each of the following cases, decide whether or not a binomial distribution is an appropriate model, and give your reasoning:</a:t>
            </a:r>
          </a:p>
        </p:txBody>
      </p:sp>
      <p:sp>
        <p:nvSpPr>
          <p:cNvPr id="4" name="Content Placeholder 2">
            <a:extLst>
              <a:ext uri="{FF2B5EF4-FFF2-40B4-BE49-F238E27FC236}">
                <a16:creationId xmlns:a16="http://schemas.microsoft.com/office/drawing/2014/main" id="{F600D3C8-BD8F-49F5-85A7-D42EA390F2CB}"/>
              </a:ext>
            </a:extLst>
          </p:cNvPr>
          <p:cNvSpPr txBox="1">
            <a:spLocks/>
          </p:cNvSpPr>
          <p:nvPr/>
        </p:nvSpPr>
        <p:spPr bwMode="auto">
          <a:xfrm>
            <a:off x="192038" y="1050859"/>
            <a:ext cx="11304588" cy="752475"/>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a) You draw 10 four cards from a deck without replacement and then find the probability of getting 4 clubs</a:t>
            </a:r>
          </a:p>
        </p:txBody>
      </p:sp>
      <p:sp>
        <p:nvSpPr>
          <p:cNvPr id="5" name="Content Placeholder 2">
            <a:extLst>
              <a:ext uri="{FF2B5EF4-FFF2-40B4-BE49-F238E27FC236}">
                <a16:creationId xmlns:a16="http://schemas.microsoft.com/office/drawing/2014/main" id="{B598D8C3-C94D-4923-91CB-90DCC8B05E83}"/>
              </a:ext>
            </a:extLst>
          </p:cNvPr>
          <p:cNvSpPr txBox="1">
            <a:spLocks/>
          </p:cNvSpPr>
          <p:nvPr/>
        </p:nvSpPr>
        <p:spPr bwMode="auto">
          <a:xfrm>
            <a:off x="263476" y="2203385"/>
            <a:ext cx="11377612" cy="750888"/>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b) 30 women in a hospital gives birth to a child.  The probability that 10 of them gives birth to a female are taken.   </a:t>
            </a:r>
          </a:p>
        </p:txBody>
      </p:sp>
      <p:sp>
        <p:nvSpPr>
          <p:cNvPr id="6" name="TextBox 5">
            <a:extLst>
              <a:ext uri="{FF2B5EF4-FFF2-40B4-BE49-F238E27FC236}">
                <a16:creationId xmlns:a16="http://schemas.microsoft.com/office/drawing/2014/main" id="{2E1E45A9-6665-4871-83EB-349B8F3B3C23}"/>
              </a:ext>
            </a:extLst>
          </p:cNvPr>
          <p:cNvSpPr txBox="1"/>
          <p:nvPr/>
        </p:nvSpPr>
        <p:spPr>
          <a:xfrm>
            <a:off x="407938" y="1803334"/>
            <a:ext cx="9859963" cy="400050"/>
          </a:xfrm>
          <a:prstGeom prst="rect">
            <a:avLst/>
          </a:prstGeom>
          <a:noFill/>
        </p:spPr>
        <p:txBody>
          <a:bodyPr>
            <a:spAutoFit/>
          </a:bodyPr>
          <a:lstStyle/>
          <a:p>
            <a:pPr eaLnBrk="1" hangingPunct="1">
              <a:defRPr/>
            </a:pPr>
            <a:r>
              <a:rPr lang="en-CA" sz="2000" dirty="0">
                <a:solidFill>
                  <a:srgbClr val="FF0000"/>
                </a:solidFill>
                <a:latin typeface="+mj-lt"/>
                <a:cs typeface="Arial" charset="0"/>
              </a:rPr>
              <a:t>No, because the probability of getting a club after each draw is changed</a:t>
            </a:r>
          </a:p>
        </p:txBody>
      </p:sp>
      <p:sp>
        <p:nvSpPr>
          <p:cNvPr id="7" name="TextBox 6">
            <a:extLst>
              <a:ext uri="{FF2B5EF4-FFF2-40B4-BE49-F238E27FC236}">
                <a16:creationId xmlns:a16="http://schemas.microsoft.com/office/drawing/2014/main" id="{C10826E2-7957-4441-AF8A-21A28469E38D}"/>
              </a:ext>
            </a:extLst>
          </p:cNvPr>
          <p:cNvSpPr txBox="1"/>
          <p:nvPr/>
        </p:nvSpPr>
        <p:spPr>
          <a:xfrm>
            <a:off x="407938" y="2954272"/>
            <a:ext cx="9717088" cy="708025"/>
          </a:xfrm>
          <a:prstGeom prst="rect">
            <a:avLst/>
          </a:prstGeom>
          <a:noFill/>
        </p:spPr>
        <p:txBody>
          <a:bodyPr>
            <a:spAutoFit/>
          </a:bodyPr>
          <a:lstStyle/>
          <a:p>
            <a:pPr eaLnBrk="1" hangingPunct="1">
              <a:defRPr/>
            </a:pPr>
            <a:r>
              <a:rPr lang="en-CA" sz="2000" dirty="0">
                <a:solidFill>
                  <a:srgbClr val="FF0000"/>
                </a:solidFill>
                <a:latin typeface="+mj-lt"/>
                <a:cs typeface="Arial" charset="0"/>
              </a:rPr>
              <a:t>Yes, the outcomes can be only be female and not female.  Each birth is</a:t>
            </a:r>
            <a:br>
              <a:rPr lang="en-CA" sz="2000" dirty="0">
                <a:solidFill>
                  <a:srgbClr val="FF0000"/>
                </a:solidFill>
                <a:latin typeface="+mj-lt"/>
                <a:cs typeface="Arial" charset="0"/>
              </a:rPr>
            </a:br>
            <a:r>
              <a:rPr lang="en-CA" sz="2000" dirty="0">
                <a:solidFill>
                  <a:srgbClr val="FF0000"/>
                </a:solidFill>
                <a:latin typeface="+mj-lt"/>
                <a:cs typeface="Arial" charset="0"/>
              </a:rPr>
              <a:t>independent of the other</a:t>
            </a:r>
          </a:p>
        </p:txBody>
      </p:sp>
      <p:sp>
        <p:nvSpPr>
          <p:cNvPr id="8" name="Content Placeholder 2">
            <a:extLst>
              <a:ext uri="{FF2B5EF4-FFF2-40B4-BE49-F238E27FC236}">
                <a16:creationId xmlns:a16="http://schemas.microsoft.com/office/drawing/2014/main" id="{2DDE252F-654B-4B27-B8E2-58029CBBCD91}"/>
              </a:ext>
            </a:extLst>
          </p:cNvPr>
          <p:cNvSpPr txBox="1">
            <a:spLocks/>
          </p:cNvSpPr>
          <p:nvPr/>
        </p:nvSpPr>
        <p:spPr bwMode="auto">
          <a:xfrm>
            <a:off x="264467" y="3717032"/>
            <a:ext cx="11160125" cy="1153459"/>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c) A scientist conducts a solubility test 20 times on the same substance.  He raises the temperature by 3 degrees after each test.  She counts the number of times a chemical reaction would occur.  </a:t>
            </a:r>
          </a:p>
        </p:txBody>
      </p:sp>
      <p:sp>
        <p:nvSpPr>
          <p:cNvPr id="9" name="TextBox 8">
            <a:extLst>
              <a:ext uri="{FF2B5EF4-FFF2-40B4-BE49-F238E27FC236}">
                <a16:creationId xmlns:a16="http://schemas.microsoft.com/office/drawing/2014/main" id="{B5C1ABB3-0809-4732-8A9B-2E49AFFBF039}"/>
              </a:ext>
            </a:extLst>
          </p:cNvPr>
          <p:cNvSpPr txBox="1"/>
          <p:nvPr/>
        </p:nvSpPr>
        <p:spPr>
          <a:xfrm>
            <a:off x="479376" y="4829150"/>
            <a:ext cx="10082212" cy="400050"/>
          </a:xfrm>
          <a:prstGeom prst="rect">
            <a:avLst/>
          </a:prstGeom>
          <a:noFill/>
        </p:spPr>
        <p:txBody>
          <a:bodyPr>
            <a:spAutoFit/>
          </a:bodyPr>
          <a:lstStyle/>
          <a:p>
            <a:pPr eaLnBrk="1" hangingPunct="1">
              <a:defRPr/>
            </a:pPr>
            <a:r>
              <a:rPr lang="en-CA" sz="2000" dirty="0">
                <a:solidFill>
                  <a:srgbClr val="FF0000"/>
                </a:solidFill>
                <a:latin typeface="+mj-lt"/>
                <a:cs typeface="Arial" charset="0"/>
              </a:rPr>
              <a:t>No, because the increase in temperature changes the outcome of each trial</a:t>
            </a:r>
          </a:p>
        </p:txBody>
      </p:sp>
      <p:sp>
        <p:nvSpPr>
          <p:cNvPr id="2" name="Content Placeholder 2">
            <a:extLst>
              <a:ext uri="{FF2B5EF4-FFF2-40B4-BE49-F238E27FC236}">
                <a16:creationId xmlns:a16="http://schemas.microsoft.com/office/drawing/2014/main" id="{3266B72E-9AAE-1B03-36A2-5DB5EB3F61E3}"/>
              </a:ext>
            </a:extLst>
          </p:cNvPr>
          <p:cNvSpPr txBox="1">
            <a:spLocks/>
          </p:cNvSpPr>
          <p:nvPr/>
        </p:nvSpPr>
        <p:spPr bwMode="auto">
          <a:xfrm>
            <a:off x="192459" y="5299877"/>
            <a:ext cx="11664181" cy="1153459"/>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d) Bobby is in a school with 300 students.  He will randomly ask one student a day to be his friend for 100 days in a row.  He counts the number </a:t>
            </a:r>
            <a:r>
              <a:rPr lang="en-CA" sz="2200">
                <a:latin typeface="+mn-lt"/>
                <a:cs typeface="+mn-cs"/>
              </a:rPr>
              <a:t>of yeses.</a:t>
            </a:r>
            <a:endParaRPr lang="en-CA" sz="2200" dirty="0">
              <a:latin typeface="+mn-lt"/>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CDDA-3556-4634-976F-14B41E4073BD}"/>
              </a:ext>
            </a:extLst>
          </p:cNvPr>
          <p:cNvSpPr>
            <a:spLocks noGrp="1"/>
          </p:cNvSpPr>
          <p:nvPr>
            <p:ph type="title"/>
          </p:nvPr>
        </p:nvSpPr>
        <p:spPr>
          <a:xfrm>
            <a:off x="550863" y="260350"/>
            <a:ext cx="7467600" cy="490538"/>
          </a:xfrm>
        </p:spPr>
        <p:txBody>
          <a:bodyPr>
            <a:normAutofit fontScale="90000"/>
          </a:bodyPr>
          <a:lstStyle/>
          <a:p>
            <a:pPr eaLnBrk="1" hangingPunct="1">
              <a:defRPr/>
            </a:pPr>
            <a:r>
              <a:rPr lang="en-CA" dirty="0"/>
              <a:t>Binomial PDF </a:t>
            </a:r>
            <a:r>
              <a:rPr lang="en-CA" dirty="0" err="1"/>
              <a:t>vs</a:t>
            </a:r>
            <a:r>
              <a:rPr lang="en-CA" dirty="0"/>
              <a:t> CDF</a:t>
            </a:r>
          </a:p>
        </p:txBody>
      </p:sp>
      <p:sp>
        <p:nvSpPr>
          <p:cNvPr id="3" name="Content Placeholder 2">
            <a:extLst>
              <a:ext uri="{FF2B5EF4-FFF2-40B4-BE49-F238E27FC236}">
                <a16:creationId xmlns:a16="http://schemas.microsoft.com/office/drawing/2014/main" id="{4E202A5F-9D34-4926-86F7-4576E1EF949C}"/>
              </a:ext>
            </a:extLst>
          </p:cNvPr>
          <p:cNvSpPr>
            <a:spLocks noGrp="1"/>
          </p:cNvSpPr>
          <p:nvPr>
            <p:ph sz="quarter" idx="1"/>
          </p:nvPr>
        </p:nvSpPr>
        <p:spPr>
          <a:xfrm>
            <a:off x="334963" y="836613"/>
            <a:ext cx="10656887" cy="5113337"/>
          </a:xfrm>
        </p:spPr>
        <p:txBody>
          <a:bodyPr/>
          <a:lstStyle/>
          <a:p>
            <a:pPr marL="273050" lvl="1" eaLnBrk="1" hangingPunct="1">
              <a:spcBef>
                <a:spcPts val="600"/>
              </a:spcBef>
              <a:buSzPct val="70000"/>
              <a:buFont typeface="Wingdings" pitchFamily="2" charset="2"/>
              <a:buChar char=""/>
              <a:defRPr/>
            </a:pPr>
            <a:r>
              <a:rPr lang="en-CA" dirty="0" err="1"/>
              <a:t>BinomPdf</a:t>
            </a:r>
            <a:r>
              <a:rPr lang="en-CA" dirty="0"/>
              <a:t>: Binomial Probability Distribution function</a:t>
            </a:r>
          </a:p>
          <a:p>
            <a:pPr marL="273050" lvl="1" eaLnBrk="1" hangingPunct="1">
              <a:spcBef>
                <a:spcPts val="600"/>
              </a:spcBef>
              <a:buSzPct val="70000"/>
              <a:buFont typeface="Wingdings" pitchFamily="2" charset="2"/>
              <a:buChar char=""/>
              <a:defRPr/>
            </a:pPr>
            <a:r>
              <a:rPr lang="en-CA" dirty="0"/>
              <a:t>Computes the probabilities of exactly “X” number of </a:t>
            </a:r>
            <a:br>
              <a:rPr lang="en-CA" dirty="0"/>
            </a:br>
            <a:r>
              <a:rPr lang="en-CA" dirty="0"/>
              <a:t>successes, with “n” trials, and “p” probability of success</a:t>
            </a:r>
          </a:p>
          <a:p>
            <a:pPr lvl="1" eaLnBrk="1" hangingPunct="1">
              <a:defRPr/>
            </a:pPr>
            <a:r>
              <a:rPr lang="en-CA" dirty="0"/>
              <a:t>2</a:t>
            </a:r>
            <a:r>
              <a:rPr lang="en-CA" baseline="30000" dirty="0"/>
              <a:t>nd</a:t>
            </a:r>
            <a:r>
              <a:rPr lang="en-CA" dirty="0"/>
              <a:t>/</a:t>
            </a:r>
            <a:r>
              <a:rPr lang="en-CA" dirty="0" err="1"/>
              <a:t>Vars</a:t>
            </a:r>
            <a:r>
              <a:rPr lang="en-CA" dirty="0"/>
              <a:t>/0:Binompdf</a:t>
            </a:r>
          </a:p>
          <a:p>
            <a:pPr lvl="1" eaLnBrk="1" hangingPunct="1">
              <a:defRPr/>
            </a:pPr>
            <a:r>
              <a:rPr lang="en-CA" dirty="0" err="1"/>
              <a:t>binompdf</a:t>
            </a:r>
            <a:r>
              <a:rPr lang="en-CA" dirty="0"/>
              <a:t>(</a:t>
            </a:r>
            <a:r>
              <a:rPr lang="en-CA" dirty="0" err="1"/>
              <a:t>n,p,x</a:t>
            </a:r>
            <a:r>
              <a:rPr lang="en-CA" dirty="0"/>
              <a:t>)</a:t>
            </a:r>
          </a:p>
          <a:p>
            <a:pPr lvl="1" eaLnBrk="1" hangingPunct="1">
              <a:defRPr/>
            </a:pPr>
            <a:r>
              <a:rPr lang="en-CA" dirty="0" err="1"/>
              <a:t>ie</a:t>
            </a:r>
            <a:r>
              <a:rPr lang="en-CA" dirty="0"/>
              <a:t>: the probability of having exactly 4 correct answers on a MC </a:t>
            </a:r>
            <a:br>
              <a:rPr lang="en-CA" dirty="0"/>
            </a:br>
            <a:r>
              <a:rPr lang="en-CA" dirty="0"/>
              <a:t>test with 10 questions and 4 choices each</a:t>
            </a:r>
            <a:br>
              <a:rPr lang="en-CA" dirty="0"/>
            </a:br>
            <a:endParaRPr lang="en-CA" dirty="0"/>
          </a:p>
          <a:p>
            <a:pPr lvl="1" eaLnBrk="1" hangingPunct="1">
              <a:buFont typeface="Wingdings 2" panose="05020102010507070707" pitchFamily="18" charset="2"/>
              <a:buNone/>
              <a:defRPr/>
            </a:pPr>
            <a:endParaRPr lang="en-CA" dirty="0"/>
          </a:p>
          <a:p>
            <a:pPr marL="273050" lvl="1" eaLnBrk="1" hangingPunct="1">
              <a:spcBef>
                <a:spcPts val="600"/>
              </a:spcBef>
              <a:buSzPct val="70000"/>
              <a:buFont typeface="Wingdings" pitchFamily="2" charset="2"/>
              <a:buChar char=""/>
              <a:defRPr/>
            </a:pPr>
            <a:r>
              <a:rPr lang="en-CA" dirty="0" err="1"/>
              <a:t>BinomCdf</a:t>
            </a:r>
            <a:r>
              <a:rPr lang="en-CA" dirty="0"/>
              <a:t>: Binomial Cumulative Distribution Function</a:t>
            </a:r>
          </a:p>
          <a:p>
            <a:pPr marL="273050" lvl="1" eaLnBrk="1" hangingPunct="1">
              <a:spcBef>
                <a:spcPts val="600"/>
              </a:spcBef>
              <a:buSzPct val="70000"/>
              <a:buFont typeface="Wingdings" pitchFamily="2" charset="2"/>
              <a:buChar char=""/>
              <a:defRPr/>
            </a:pPr>
            <a:r>
              <a:rPr lang="en-CA" dirty="0"/>
              <a:t>Calculates the probabilities  “UP TO”  X  number of successes [From zero to “X”]</a:t>
            </a:r>
          </a:p>
          <a:p>
            <a:pPr lvl="1" eaLnBrk="1" hangingPunct="1">
              <a:defRPr/>
            </a:pPr>
            <a:r>
              <a:rPr lang="en-CA" dirty="0"/>
              <a:t>2</a:t>
            </a:r>
            <a:r>
              <a:rPr lang="en-CA" baseline="30000" dirty="0"/>
              <a:t>nd</a:t>
            </a:r>
            <a:r>
              <a:rPr lang="en-CA" dirty="0"/>
              <a:t>/</a:t>
            </a:r>
            <a:r>
              <a:rPr lang="en-CA" dirty="0" err="1"/>
              <a:t>Vars</a:t>
            </a:r>
            <a:r>
              <a:rPr lang="en-CA" dirty="0"/>
              <a:t>/A:binomcdf</a:t>
            </a:r>
          </a:p>
          <a:p>
            <a:pPr lvl="1" eaLnBrk="1" hangingPunct="1">
              <a:defRPr/>
            </a:pPr>
            <a:r>
              <a:rPr lang="en-CA" dirty="0" err="1"/>
              <a:t>Binomcdf</a:t>
            </a:r>
            <a:r>
              <a:rPr lang="en-CA" dirty="0"/>
              <a:t>(</a:t>
            </a:r>
            <a:r>
              <a:rPr lang="en-CA" dirty="0" err="1"/>
              <a:t>n,p,x</a:t>
            </a:r>
            <a:r>
              <a:rPr lang="en-CA" dirty="0"/>
              <a:t>)</a:t>
            </a:r>
          </a:p>
          <a:p>
            <a:pPr lvl="1" eaLnBrk="1" hangingPunct="1">
              <a:defRPr/>
            </a:pPr>
            <a:r>
              <a:rPr lang="en-CA" dirty="0" err="1"/>
              <a:t>ie</a:t>
            </a:r>
            <a:r>
              <a:rPr lang="en-CA" dirty="0"/>
              <a:t>: the probability of having UP to 4 correct answers [includes 0, 1, 2, 3, and 4]</a:t>
            </a:r>
          </a:p>
        </p:txBody>
      </p:sp>
      <p:graphicFrame>
        <p:nvGraphicFramePr>
          <p:cNvPr id="5" name="Object 5">
            <a:extLst>
              <a:ext uri="{FF2B5EF4-FFF2-40B4-BE49-F238E27FC236}">
                <a16:creationId xmlns:a16="http://schemas.microsoft.com/office/drawing/2014/main" id="{03FD94EF-6563-25DB-FC6D-D08A3EB25EE0}"/>
              </a:ext>
            </a:extLst>
          </p:cNvPr>
          <p:cNvGraphicFramePr>
            <a:graphicFrameLocks noChangeAspect="1"/>
          </p:cNvGraphicFramePr>
          <p:nvPr/>
        </p:nvGraphicFramePr>
        <p:xfrm>
          <a:off x="2927350" y="3500438"/>
          <a:ext cx="2827338" cy="479425"/>
        </p:xfrm>
        <a:graphic>
          <a:graphicData uri="http://schemas.openxmlformats.org/presentationml/2006/ole">
            <mc:AlternateContent xmlns:mc="http://schemas.openxmlformats.org/markup-compatibility/2006">
              <mc:Choice xmlns:v="urn:schemas-microsoft-com:vml" Requires="v">
                <p:oleObj name="Equation" r:id="rId4" imgW="1497950" imgH="253890" progId="Equation.DSMT4">
                  <p:embed/>
                </p:oleObj>
              </mc:Choice>
              <mc:Fallback>
                <p:oleObj name="Equation" r:id="rId4" imgW="1497950" imgH="253890" progId="Equation.DSMT4">
                  <p:embed/>
                  <p:pic>
                    <p:nvPicPr>
                      <p:cNvPr id="5" name="Object 5">
                        <a:extLst>
                          <a:ext uri="{FF2B5EF4-FFF2-40B4-BE49-F238E27FC236}">
                            <a16:creationId xmlns:a16="http://schemas.microsoft.com/office/drawing/2014/main" id="{03FD94EF-6563-25DB-FC6D-D08A3EB25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350" y="3500438"/>
                        <a:ext cx="28273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0F0843BE-9629-1EDF-05F2-31300813C1DF}"/>
              </a:ext>
            </a:extLst>
          </p:cNvPr>
          <p:cNvGraphicFramePr>
            <a:graphicFrameLocks noChangeAspect="1"/>
          </p:cNvGraphicFramePr>
          <p:nvPr/>
        </p:nvGraphicFramePr>
        <p:xfrm>
          <a:off x="5807075" y="3573463"/>
          <a:ext cx="1174750" cy="336550"/>
        </p:xfrm>
        <a:graphic>
          <a:graphicData uri="http://schemas.openxmlformats.org/presentationml/2006/ole">
            <mc:AlternateContent xmlns:mc="http://schemas.openxmlformats.org/markup-compatibility/2006">
              <mc:Choice xmlns:v="urn:schemas-microsoft-com:vml" Requires="v">
                <p:oleObj name="Equation" r:id="rId6" imgW="621760" imgH="177646" progId="Equation.DSMT4">
                  <p:embed/>
                </p:oleObj>
              </mc:Choice>
              <mc:Fallback>
                <p:oleObj name="Equation" r:id="rId6" imgW="621760" imgH="177646" progId="Equation.DSMT4">
                  <p:embed/>
                  <p:pic>
                    <p:nvPicPr>
                      <p:cNvPr id="6" name="Object 5">
                        <a:extLst>
                          <a:ext uri="{FF2B5EF4-FFF2-40B4-BE49-F238E27FC236}">
                            <a16:creationId xmlns:a16="http://schemas.microsoft.com/office/drawing/2014/main" id="{0F0843BE-9629-1EDF-05F2-31300813C1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7075" y="3573463"/>
                        <a:ext cx="11747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5">
            <a:extLst>
              <a:ext uri="{FF2B5EF4-FFF2-40B4-BE49-F238E27FC236}">
                <a16:creationId xmlns:a16="http://schemas.microsoft.com/office/drawing/2014/main" id="{38993809-6C76-C5FC-A3C2-0702C5E4D44B}"/>
              </a:ext>
            </a:extLst>
          </p:cNvPr>
          <p:cNvGraphicFramePr>
            <a:graphicFrameLocks noChangeAspect="1"/>
          </p:cNvGraphicFramePr>
          <p:nvPr/>
        </p:nvGraphicFramePr>
        <p:xfrm>
          <a:off x="2566988" y="6165850"/>
          <a:ext cx="2803525" cy="479425"/>
        </p:xfrm>
        <a:graphic>
          <a:graphicData uri="http://schemas.openxmlformats.org/presentationml/2006/ole">
            <mc:AlternateContent xmlns:mc="http://schemas.openxmlformats.org/markup-compatibility/2006">
              <mc:Choice xmlns:v="urn:schemas-microsoft-com:vml" Requires="v">
                <p:oleObj name="Equation" r:id="rId8" imgW="1485255" imgH="253890" progId="Equation.DSMT4">
                  <p:embed/>
                </p:oleObj>
              </mc:Choice>
              <mc:Fallback>
                <p:oleObj name="Equation" r:id="rId8" imgW="1485255" imgH="253890" progId="Equation.DSMT4">
                  <p:embed/>
                  <p:pic>
                    <p:nvPicPr>
                      <p:cNvPr id="7" name="Object 5">
                        <a:extLst>
                          <a:ext uri="{FF2B5EF4-FFF2-40B4-BE49-F238E27FC236}">
                            <a16:creationId xmlns:a16="http://schemas.microsoft.com/office/drawing/2014/main" id="{38993809-6C76-C5FC-A3C2-0702C5E4D4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6988" y="6165850"/>
                        <a:ext cx="280352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1519B40F-ED3E-B5AB-9B56-58F7B040B8C6}"/>
              </a:ext>
            </a:extLst>
          </p:cNvPr>
          <p:cNvGraphicFramePr>
            <a:graphicFrameLocks noChangeAspect="1"/>
          </p:cNvGraphicFramePr>
          <p:nvPr/>
        </p:nvGraphicFramePr>
        <p:xfrm>
          <a:off x="5375275" y="6237288"/>
          <a:ext cx="1031875" cy="336550"/>
        </p:xfrm>
        <a:graphic>
          <a:graphicData uri="http://schemas.openxmlformats.org/presentationml/2006/ole">
            <mc:AlternateContent xmlns:mc="http://schemas.openxmlformats.org/markup-compatibility/2006">
              <mc:Choice xmlns:v="urn:schemas-microsoft-com:vml" Requires="v">
                <p:oleObj name="Equation" r:id="rId10" imgW="545626" imgH="177646" progId="Equation.DSMT4">
                  <p:embed/>
                </p:oleObj>
              </mc:Choice>
              <mc:Fallback>
                <p:oleObj name="Equation" r:id="rId10" imgW="545626" imgH="177646" progId="Equation.DSMT4">
                  <p:embed/>
                  <p:pic>
                    <p:nvPicPr>
                      <p:cNvPr id="8" name="Object 5">
                        <a:extLst>
                          <a:ext uri="{FF2B5EF4-FFF2-40B4-BE49-F238E27FC236}">
                            <a16:creationId xmlns:a16="http://schemas.microsoft.com/office/drawing/2014/main" id="{1519B40F-ED3E-B5AB-9B56-58F7B040B8C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75275" y="6237288"/>
                        <a:ext cx="1031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392" name="Picture 3">
            <a:extLst>
              <a:ext uri="{FF2B5EF4-FFF2-40B4-BE49-F238E27FC236}">
                <a16:creationId xmlns:a16="http://schemas.microsoft.com/office/drawing/2014/main" id="{A9472E60-C940-2AF4-957B-FB58C92447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4950" y="260350"/>
            <a:ext cx="37830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linds(horizontal)">
                                      <p:cBhvr>
                                        <p:cTn id="57" dur="500"/>
                                        <p:tgtEl>
                                          <p:spTgt spid="3">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linds(horizontal)">
                                      <p:cBhvr>
                                        <p:cTn id="62" dur="500"/>
                                        <p:tgtEl>
                                          <p:spTgt spid="3">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blinds(horizontal)">
                                      <p:cBhvr>
                                        <p:cTn id="67" dur="500"/>
                                        <p:tgtEl>
                                          <p:spTgt spid="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blinds(horizontal)">
                                      <p:cBhvr>
                                        <p:cTn id="7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33E6-B76A-46E6-A1B7-C9954CB5A8F8}"/>
              </a:ext>
            </a:extLst>
          </p:cNvPr>
          <p:cNvSpPr>
            <a:spLocks noGrp="1"/>
          </p:cNvSpPr>
          <p:nvPr>
            <p:ph type="title"/>
          </p:nvPr>
        </p:nvSpPr>
        <p:spPr>
          <a:xfrm>
            <a:off x="263525" y="115888"/>
            <a:ext cx="9040813" cy="561975"/>
          </a:xfrm>
        </p:spPr>
        <p:txBody>
          <a:bodyPr/>
          <a:lstStyle/>
          <a:p>
            <a:pPr eaLnBrk="1" hangingPunct="1">
              <a:defRPr/>
            </a:pPr>
            <a:r>
              <a:rPr lang="en-CA" dirty="0"/>
              <a:t>Revisiting the Binomial Probability Formula</a:t>
            </a:r>
          </a:p>
        </p:txBody>
      </p:sp>
      <p:sp>
        <p:nvSpPr>
          <p:cNvPr id="2058" name="Content Placeholder 2">
            <a:extLst>
              <a:ext uri="{FF2B5EF4-FFF2-40B4-BE49-F238E27FC236}">
                <a16:creationId xmlns:a16="http://schemas.microsoft.com/office/drawing/2014/main" id="{8EBA2934-63A7-268A-A3A9-4EEDA403F9C3}"/>
              </a:ext>
            </a:extLst>
          </p:cNvPr>
          <p:cNvSpPr>
            <a:spLocks noGrp="1"/>
          </p:cNvSpPr>
          <p:nvPr>
            <p:ph sz="quarter" idx="1"/>
          </p:nvPr>
        </p:nvSpPr>
        <p:spPr>
          <a:xfrm>
            <a:off x="336550" y="765175"/>
            <a:ext cx="8135938" cy="1728788"/>
          </a:xfrm>
        </p:spPr>
        <p:txBody>
          <a:bodyPr/>
          <a:lstStyle/>
          <a:p>
            <a:pPr eaLnBrk="1" hangingPunct="1"/>
            <a:r>
              <a:rPr lang="en-CA" altLang="en-US" sz="2200"/>
              <a:t>“n” – number of trials</a:t>
            </a:r>
          </a:p>
          <a:p>
            <a:pPr eaLnBrk="1" hangingPunct="1"/>
            <a:r>
              <a:rPr lang="en-CA" altLang="en-US" sz="2200"/>
              <a:t>“p” – probability of success in each trial</a:t>
            </a:r>
          </a:p>
          <a:p>
            <a:pPr eaLnBrk="1" hangingPunct="1"/>
            <a:r>
              <a:rPr lang="en-CA" altLang="en-US" sz="2200"/>
              <a:t>“q” – probability of failure in each trial (q =1 – p)</a:t>
            </a:r>
          </a:p>
          <a:p>
            <a:pPr eaLnBrk="1" hangingPunct="1"/>
            <a:r>
              <a:rPr lang="en-CA" altLang="en-US" sz="2200"/>
              <a:t>“X” – number of successes in “n” trials</a:t>
            </a:r>
          </a:p>
        </p:txBody>
      </p:sp>
      <p:graphicFrame>
        <p:nvGraphicFramePr>
          <p:cNvPr id="2050" name="Object 2">
            <a:extLst>
              <a:ext uri="{FF2B5EF4-FFF2-40B4-BE49-F238E27FC236}">
                <a16:creationId xmlns:a16="http://schemas.microsoft.com/office/drawing/2014/main" id="{2AE9CBB2-92FC-7402-B20D-18C61B35FD10}"/>
              </a:ext>
            </a:extLst>
          </p:cNvPr>
          <p:cNvGraphicFramePr>
            <a:graphicFrameLocks noChangeAspect="1"/>
          </p:cNvGraphicFramePr>
          <p:nvPr/>
        </p:nvGraphicFramePr>
        <p:xfrm>
          <a:off x="623888" y="2709863"/>
          <a:ext cx="2928937" cy="549275"/>
        </p:xfrm>
        <a:graphic>
          <a:graphicData uri="http://schemas.openxmlformats.org/presentationml/2006/ole">
            <mc:AlternateContent xmlns:mc="http://schemas.openxmlformats.org/markup-compatibility/2006">
              <mc:Choice xmlns:v="urn:schemas-microsoft-com:vml" Requires="v">
                <p:oleObj name="Equation" r:id="rId4" imgW="1485900" imgH="279400" progId="Equation.DSMT4">
                  <p:embed/>
                </p:oleObj>
              </mc:Choice>
              <mc:Fallback>
                <p:oleObj name="Equation" r:id="rId4" imgW="1485900" imgH="279400" progId="Equation.DSMT4">
                  <p:embed/>
                  <p:pic>
                    <p:nvPicPr>
                      <p:cNvPr id="2050" name="Object 2">
                        <a:extLst>
                          <a:ext uri="{FF2B5EF4-FFF2-40B4-BE49-F238E27FC236}">
                            <a16:creationId xmlns:a16="http://schemas.microsoft.com/office/drawing/2014/main" id="{2AE9CBB2-92FC-7402-B20D-18C61B35FD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88" y="2709863"/>
                        <a:ext cx="2928937"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Content Placeholder 2">
            <a:extLst>
              <a:ext uri="{FF2B5EF4-FFF2-40B4-BE49-F238E27FC236}">
                <a16:creationId xmlns:a16="http://schemas.microsoft.com/office/drawing/2014/main" id="{668E0D78-C01A-4CC9-9C7B-51732153659F}"/>
              </a:ext>
            </a:extLst>
          </p:cNvPr>
          <p:cNvSpPr txBox="1">
            <a:spLocks/>
          </p:cNvSpPr>
          <p:nvPr/>
        </p:nvSpPr>
        <p:spPr bwMode="auto">
          <a:xfrm>
            <a:off x="263525" y="3500438"/>
            <a:ext cx="8712200" cy="863600"/>
          </a:xfrm>
          <a:prstGeom prst="rect">
            <a:avLst/>
          </a:prstGeom>
          <a:noFill/>
          <a:ln w="9525">
            <a:noFill/>
            <a:miter lim="800000"/>
            <a:headEnd/>
            <a:tailEnd/>
          </a:ln>
        </p:spPr>
        <p:txBody>
          <a:bodyPr/>
          <a:lstStyle/>
          <a:p>
            <a:pPr eaLnBrk="1" hangingPunct="1">
              <a:defRPr/>
            </a:pPr>
            <a:r>
              <a:rPr lang="en-CA" sz="2100" dirty="0">
                <a:latin typeface="+mj-lt"/>
                <a:cs typeface="Arial" charset="0"/>
              </a:rPr>
              <a:t>Ex: A basketball player has a free throw percentage of 85%.  If he takes 5 shots, what is the probability he will make exactly 3 of them?</a:t>
            </a:r>
          </a:p>
        </p:txBody>
      </p:sp>
      <p:sp>
        <p:nvSpPr>
          <p:cNvPr id="6" name="TextBox 5">
            <a:extLst>
              <a:ext uri="{FF2B5EF4-FFF2-40B4-BE49-F238E27FC236}">
                <a16:creationId xmlns:a16="http://schemas.microsoft.com/office/drawing/2014/main" id="{CD3B1F85-A622-4D0A-9E60-85C43EE6C772}"/>
              </a:ext>
            </a:extLst>
          </p:cNvPr>
          <p:cNvSpPr txBox="1"/>
          <p:nvPr/>
        </p:nvSpPr>
        <p:spPr>
          <a:xfrm>
            <a:off x="4008438" y="2649538"/>
            <a:ext cx="3773487" cy="708025"/>
          </a:xfrm>
          <a:prstGeom prst="rect">
            <a:avLst/>
          </a:prstGeom>
          <a:noFill/>
        </p:spPr>
        <p:txBody>
          <a:bodyPr wrap="none">
            <a:spAutoFit/>
          </a:bodyPr>
          <a:lstStyle/>
          <a:p>
            <a:pPr eaLnBrk="1" hangingPunct="1">
              <a:defRPr/>
            </a:pPr>
            <a:r>
              <a:rPr lang="en-CA" sz="2000" dirty="0">
                <a:solidFill>
                  <a:srgbClr val="FF0000"/>
                </a:solidFill>
                <a:latin typeface="+mj-lt"/>
                <a:cs typeface="Arial" charset="0"/>
              </a:rPr>
              <a:t>Probability for “X” number of </a:t>
            </a:r>
            <a:br>
              <a:rPr lang="en-CA" sz="2000" dirty="0">
                <a:solidFill>
                  <a:srgbClr val="FF0000"/>
                </a:solidFill>
                <a:latin typeface="+mj-lt"/>
                <a:cs typeface="Arial" charset="0"/>
              </a:rPr>
            </a:br>
            <a:r>
              <a:rPr lang="en-CA" sz="2000" dirty="0">
                <a:solidFill>
                  <a:srgbClr val="FF0000"/>
                </a:solidFill>
                <a:latin typeface="+mj-lt"/>
                <a:cs typeface="Arial" charset="0"/>
              </a:rPr>
              <a:t>success in “n” number of trials</a:t>
            </a:r>
          </a:p>
        </p:txBody>
      </p:sp>
      <p:graphicFrame>
        <p:nvGraphicFramePr>
          <p:cNvPr id="2051" name="Object 3">
            <a:extLst>
              <a:ext uri="{FF2B5EF4-FFF2-40B4-BE49-F238E27FC236}">
                <a16:creationId xmlns:a16="http://schemas.microsoft.com/office/drawing/2014/main" id="{CE27FD1E-A2BA-C32F-A006-16C02DCF7E79}"/>
              </a:ext>
            </a:extLst>
          </p:cNvPr>
          <p:cNvGraphicFramePr>
            <a:graphicFrameLocks noChangeAspect="1"/>
          </p:cNvGraphicFramePr>
          <p:nvPr/>
        </p:nvGraphicFramePr>
        <p:xfrm>
          <a:off x="695325" y="4437063"/>
          <a:ext cx="674688" cy="350837"/>
        </p:xfrm>
        <a:graphic>
          <a:graphicData uri="http://schemas.openxmlformats.org/presentationml/2006/ole">
            <mc:AlternateContent xmlns:mc="http://schemas.openxmlformats.org/markup-compatibility/2006">
              <mc:Choice xmlns:v="urn:schemas-microsoft-com:vml" Requires="v">
                <p:oleObj name="Equation" r:id="rId6" imgW="342603" imgH="177646" progId="Equation.DSMT4">
                  <p:embed/>
                </p:oleObj>
              </mc:Choice>
              <mc:Fallback>
                <p:oleObj name="Equation" r:id="rId6" imgW="342603" imgH="177646" progId="Equation.DSMT4">
                  <p:embed/>
                  <p:pic>
                    <p:nvPicPr>
                      <p:cNvPr id="2051" name="Object 3">
                        <a:extLst>
                          <a:ext uri="{FF2B5EF4-FFF2-40B4-BE49-F238E27FC236}">
                            <a16:creationId xmlns:a16="http://schemas.microsoft.com/office/drawing/2014/main" id="{CE27FD1E-A2BA-C32F-A006-16C02DCF7E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325" y="4437063"/>
                        <a:ext cx="674688"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4">
            <a:extLst>
              <a:ext uri="{FF2B5EF4-FFF2-40B4-BE49-F238E27FC236}">
                <a16:creationId xmlns:a16="http://schemas.microsoft.com/office/drawing/2014/main" id="{3DA10CE8-C21E-74BC-FB8B-87762BA6A7E4}"/>
              </a:ext>
            </a:extLst>
          </p:cNvPr>
          <p:cNvGraphicFramePr>
            <a:graphicFrameLocks noChangeAspect="1"/>
          </p:cNvGraphicFramePr>
          <p:nvPr/>
        </p:nvGraphicFramePr>
        <p:xfrm>
          <a:off x="695325" y="4949825"/>
          <a:ext cx="674688" cy="350838"/>
        </p:xfrm>
        <a:graphic>
          <a:graphicData uri="http://schemas.openxmlformats.org/presentationml/2006/ole">
            <mc:AlternateContent xmlns:mc="http://schemas.openxmlformats.org/markup-compatibility/2006">
              <mc:Choice xmlns:v="urn:schemas-microsoft-com:vml" Requires="v">
                <p:oleObj name="Equation" r:id="rId8" imgW="342603" imgH="177646" progId="Equation.DSMT4">
                  <p:embed/>
                </p:oleObj>
              </mc:Choice>
              <mc:Fallback>
                <p:oleObj name="Equation" r:id="rId8" imgW="342603" imgH="177646" progId="Equation.DSMT4">
                  <p:embed/>
                  <p:pic>
                    <p:nvPicPr>
                      <p:cNvPr id="2052" name="Object 4">
                        <a:extLst>
                          <a:ext uri="{FF2B5EF4-FFF2-40B4-BE49-F238E27FC236}">
                            <a16:creationId xmlns:a16="http://schemas.microsoft.com/office/drawing/2014/main" id="{3DA10CE8-C21E-74BC-FB8B-87762BA6A7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325" y="4949825"/>
                        <a:ext cx="674688"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5">
            <a:extLst>
              <a:ext uri="{FF2B5EF4-FFF2-40B4-BE49-F238E27FC236}">
                <a16:creationId xmlns:a16="http://schemas.microsoft.com/office/drawing/2014/main" id="{89058D86-E428-09C1-EE81-28FFD7276CF8}"/>
              </a:ext>
            </a:extLst>
          </p:cNvPr>
          <p:cNvGraphicFramePr>
            <a:graphicFrameLocks noChangeAspect="1"/>
          </p:cNvGraphicFramePr>
          <p:nvPr/>
        </p:nvGraphicFramePr>
        <p:xfrm>
          <a:off x="677863" y="5516563"/>
          <a:ext cx="1098550" cy="403225"/>
        </p:xfrm>
        <a:graphic>
          <a:graphicData uri="http://schemas.openxmlformats.org/presentationml/2006/ole">
            <mc:AlternateContent xmlns:mc="http://schemas.openxmlformats.org/markup-compatibility/2006">
              <mc:Choice xmlns:v="urn:schemas-microsoft-com:vml" Requires="v">
                <p:oleObj name="Equation" r:id="rId10" imgW="558558" imgH="203112" progId="Equation.DSMT4">
                  <p:embed/>
                </p:oleObj>
              </mc:Choice>
              <mc:Fallback>
                <p:oleObj name="Equation" r:id="rId10" imgW="558558" imgH="203112" progId="Equation.DSMT4">
                  <p:embed/>
                  <p:pic>
                    <p:nvPicPr>
                      <p:cNvPr id="2053" name="Object 5">
                        <a:extLst>
                          <a:ext uri="{FF2B5EF4-FFF2-40B4-BE49-F238E27FC236}">
                            <a16:creationId xmlns:a16="http://schemas.microsoft.com/office/drawing/2014/main" id="{89058D86-E428-09C1-EE81-28FFD7276C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7863" y="5516563"/>
                        <a:ext cx="109855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6">
            <a:extLst>
              <a:ext uri="{FF2B5EF4-FFF2-40B4-BE49-F238E27FC236}">
                <a16:creationId xmlns:a16="http://schemas.microsoft.com/office/drawing/2014/main" id="{F4E72494-C2E4-3833-6744-0334CE45D588}"/>
              </a:ext>
            </a:extLst>
          </p:cNvPr>
          <p:cNvGraphicFramePr>
            <a:graphicFrameLocks noChangeAspect="1"/>
          </p:cNvGraphicFramePr>
          <p:nvPr/>
        </p:nvGraphicFramePr>
        <p:xfrm>
          <a:off x="2640013" y="4365625"/>
          <a:ext cx="3754437" cy="549275"/>
        </p:xfrm>
        <a:graphic>
          <a:graphicData uri="http://schemas.openxmlformats.org/presentationml/2006/ole">
            <mc:AlternateContent xmlns:mc="http://schemas.openxmlformats.org/markup-compatibility/2006">
              <mc:Choice xmlns:v="urn:schemas-microsoft-com:vml" Requires="v">
                <p:oleObj name="Equation" r:id="rId12" imgW="1905000" imgH="279400" progId="Equation.DSMT4">
                  <p:embed/>
                </p:oleObj>
              </mc:Choice>
              <mc:Fallback>
                <p:oleObj name="Equation" r:id="rId12" imgW="1905000" imgH="279400" progId="Equation.DSMT4">
                  <p:embed/>
                  <p:pic>
                    <p:nvPicPr>
                      <p:cNvPr id="2054" name="Object 6">
                        <a:extLst>
                          <a:ext uri="{FF2B5EF4-FFF2-40B4-BE49-F238E27FC236}">
                            <a16:creationId xmlns:a16="http://schemas.microsoft.com/office/drawing/2014/main" id="{F4E72494-C2E4-3833-6744-0334CE45D58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40013" y="4365625"/>
                        <a:ext cx="3754437"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5" name="Object 7">
            <a:extLst>
              <a:ext uri="{FF2B5EF4-FFF2-40B4-BE49-F238E27FC236}">
                <a16:creationId xmlns:a16="http://schemas.microsoft.com/office/drawing/2014/main" id="{0F6BAE24-C6CC-E8C2-51F3-4E89BDEFA0C5}"/>
              </a:ext>
            </a:extLst>
          </p:cNvPr>
          <p:cNvGraphicFramePr>
            <a:graphicFrameLocks noChangeAspect="1"/>
          </p:cNvGraphicFramePr>
          <p:nvPr/>
        </p:nvGraphicFramePr>
        <p:xfrm>
          <a:off x="3330575" y="5016500"/>
          <a:ext cx="3054350" cy="500063"/>
        </p:xfrm>
        <a:graphic>
          <a:graphicData uri="http://schemas.openxmlformats.org/presentationml/2006/ole">
            <mc:AlternateContent xmlns:mc="http://schemas.openxmlformats.org/markup-compatibility/2006">
              <mc:Choice xmlns:v="urn:schemas-microsoft-com:vml" Requires="v">
                <p:oleObj name="Equation" r:id="rId14" imgW="1548728" imgH="253890" progId="Equation.DSMT4">
                  <p:embed/>
                </p:oleObj>
              </mc:Choice>
              <mc:Fallback>
                <p:oleObj name="Equation" r:id="rId14" imgW="1548728" imgH="253890" progId="Equation.DSMT4">
                  <p:embed/>
                  <p:pic>
                    <p:nvPicPr>
                      <p:cNvPr id="2055" name="Object 7">
                        <a:extLst>
                          <a:ext uri="{FF2B5EF4-FFF2-40B4-BE49-F238E27FC236}">
                            <a16:creationId xmlns:a16="http://schemas.microsoft.com/office/drawing/2014/main" id="{0F6BAE24-C6CC-E8C2-51F3-4E89BDEFA0C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30575" y="5016500"/>
                        <a:ext cx="305435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6" name="Object 8">
            <a:extLst>
              <a:ext uri="{FF2B5EF4-FFF2-40B4-BE49-F238E27FC236}">
                <a16:creationId xmlns:a16="http://schemas.microsoft.com/office/drawing/2014/main" id="{E20D38C5-7838-115A-EE6E-E9B87B707898}"/>
              </a:ext>
            </a:extLst>
          </p:cNvPr>
          <p:cNvGraphicFramePr>
            <a:graphicFrameLocks noChangeAspect="1"/>
          </p:cNvGraphicFramePr>
          <p:nvPr/>
        </p:nvGraphicFramePr>
        <p:xfrm>
          <a:off x="6384925" y="5094288"/>
          <a:ext cx="1452563" cy="350837"/>
        </p:xfrm>
        <a:graphic>
          <a:graphicData uri="http://schemas.openxmlformats.org/presentationml/2006/ole">
            <mc:AlternateContent xmlns:mc="http://schemas.openxmlformats.org/markup-compatibility/2006">
              <mc:Choice xmlns:v="urn:schemas-microsoft-com:vml" Requires="v">
                <p:oleObj name="Equation" r:id="rId16" imgW="736280" imgH="177723" progId="Equation.DSMT4">
                  <p:embed/>
                </p:oleObj>
              </mc:Choice>
              <mc:Fallback>
                <p:oleObj name="Equation" r:id="rId16" imgW="736280" imgH="177723" progId="Equation.DSMT4">
                  <p:embed/>
                  <p:pic>
                    <p:nvPicPr>
                      <p:cNvPr id="2056" name="Object 8">
                        <a:extLst>
                          <a:ext uri="{FF2B5EF4-FFF2-40B4-BE49-F238E27FC236}">
                            <a16:creationId xmlns:a16="http://schemas.microsoft.com/office/drawing/2014/main" id="{E20D38C5-7838-115A-EE6E-E9B87B70789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84925" y="5094288"/>
                        <a:ext cx="1452563"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Box 12">
            <a:extLst>
              <a:ext uri="{FF2B5EF4-FFF2-40B4-BE49-F238E27FC236}">
                <a16:creationId xmlns:a16="http://schemas.microsoft.com/office/drawing/2014/main" id="{85B0BF49-678C-448B-997D-E8AEC842C2BA}"/>
              </a:ext>
            </a:extLst>
          </p:cNvPr>
          <p:cNvSpPr txBox="1"/>
          <p:nvPr/>
        </p:nvSpPr>
        <p:spPr>
          <a:xfrm>
            <a:off x="2732088" y="5589588"/>
            <a:ext cx="7756525" cy="400050"/>
          </a:xfrm>
          <a:prstGeom prst="rect">
            <a:avLst/>
          </a:prstGeom>
          <a:noFill/>
        </p:spPr>
        <p:txBody>
          <a:bodyPr>
            <a:spAutoFit/>
          </a:bodyPr>
          <a:lstStyle/>
          <a:p>
            <a:pPr eaLnBrk="1" hangingPunct="1">
              <a:defRPr/>
            </a:pPr>
            <a:r>
              <a:rPr lang="en-CA" sz="2000" dirty="0">
                <a:solidFill>
                  <a:srgbClr val="FF0000"/>
                </a:solidFill>
                <a:latin typeface="+mj-lt"/>
                <a:cs typeface="Arial" charset="0"/>
              </a:rPr>
              <a:t>There’s a 13.8 chance that he will make exactly 3 of his 5 shots</a:t>
            </a:r>
          </a:p>
        </p:txBody>
      </p:sp>
      <p:graphicFrame>
        <p:nvGraphicFramePr>
          <p:cNvPr id="14" name="Object 6">
            <a:extLst>
              <a:ext uri="{FF2B5EF4-FFF2-40B4-BE49-F238E27FC236}">
                <a16:creationId xmlns:a16="http://schemas.microsoft.com/office/drawing/2014/main" id="{DDE54229-A773-55AF-C52B-7B5421142C24}"/>
              </a:ext>
            </a:extLst>
          </p:cNvPr>
          <p:cNvGraphicFramePr>
            <a:graphicFrameLocks noChangeAspect="1"/>
          </p:cNvGraphicFramePr>
          <p:nvPr/>
        </p:nvGraphicFramePr>
        <p:xfrm>
          <a:off x="2782888" y="6092825"/>
          <a:ext cx="2928937" cy="500063"/>
        </p:xfrm>
        <a:graphic>
          <a:graphicData uri="http://schemas.openxmlformats.org/presentationml/2006/ole">
            <mc:AlternateContent xmlns:mc="http://schemas.openxmlformats.org/markup-compatibility/2006">
              <mc:Choice xmlns:v="urn:schemas-microsoft-com:vml" Requires="v">
                <p:oleObj name="Equation" r:id="rId18" imgW="1485720" imgH="253800" progId="Equation.DSMT4">
                  <p:embed/>
                </p:oleObj>
              </mc:Choice>
              <mc:Fallback>
                <p:oleObj name="Equation" r:id="rId18" imgW="1485720" imgH="253800" progId="Equation.DSMT4">
                  <p:embed/>
                  <p:pic>
                    <p:nvPicPr>
                      <p:cNvPr id="14" name="Object 6">
                        <a:extLst>
                          <a:ext uri="{FF2B5EF4-FFF2-40B4-BE49-F238E27FC236}">
                            <a16:creationId xmlns:a16="http://schemas.microsoft.com/office/drawing/2014/main" id="{DDE54229-A773-55AF-C52B-7B5421142C2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82888" y="6092825"/>
                        <a:ext cx="2928937"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8">
            <a:extLst>
              <a:ext uri="{FF2B5EF4-FFF2-40B4-BE49-F238E27FC236}">
                <a16:creationId xmlns:a16="http://schemas.microsoft.com/office/drawing/2014/main" id="{56677B88-E3D5-6BC9-96F8-89BFB87C4457}"/>
              </a:ext>
            </a:extLst>
          </p:cNvPr>
          <p:cNvGraphicFramePr>
            <a:graphicFrameLocks noChangeAspect="1"/>
          </p:cNvGraphicFramePr>
          <p:nvPr/>
        </p:nvGraphicFramePr>
        <p:xfrm>
          <a:off x="5664200" y="6165850"/>
          <a:ext cx="1201738" cy="350838"/>
        </p:xfrm>
        <a:graphic>
          <a:graphicData uri="http://schemas.openxmlformats.org/presentationml/2006/ole">
            <mc:AlternateContent xmlns:mc="http://schemas.openxmlformats.org/markup-compatibility/2006">
              <mc:Choice xmlns:v="urn:schemas-microsoft-com:vml" Requires="v">
                <p:oleObj name="Equation" r:id="rId20" imgW="609480" imgH="177480" progId="Equation.DSMT4">
                  <p:embed/>
                </p:oleObj>
              </mc:Choice>
              <mc:Fallback>
                <p:oleObj name="Equation" r:id="rId20" imgW="609480" imgH="177480" progId="Equation.DSMT4">
                  <p:embed/>
                  <p:pic>
                    <p:nvPicPr>
                      <p:cNvPr id="15" name="Object 8">
                        <a:extLst>
                          <a:ext uri="{FF2B5EF4-FFF2-40B4-BE49-F238E27FC236}">
                            <a16:creationId xmlns:a16="http://schemas.microsoft.com/office/drawing/2014/main" id="{56677B88-E3D5-6BC9-96F8-89BFB87C445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64200" y="6165850"/>
                        <a:ext cx="1201738"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blinds(horizontal)">
                                      <p:cBhvr>
                                        <p:cTn id="7" dur="500"/>
                                        <p:tgtEl>
                                          <p:spTgt spid="20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blinds(horizontal)">
                                      <p:cBhvr>
                                        <p:cTn id="12" dur="500"/>
                                        <p:tgtEl>
                                          <p:spTgt spid="20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blinds(horizontal)">
                                      <p:cBhvr>
                                        <p:cTn id="17" dur="500"/>
                                        <p:tgtEl>
                                          <p:spTgt spid="20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blinds(horizontal)">
                                      <p:cBhvr>
                                        <p:cTn id="22" dur="500"/>
                                        <p:tgtEl>
                                          <p:spTgt spid="205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blinds(horizontal)">
                                      <p:cBhvr>
                                        <p:cTn id="27" dur="500"/>
                                        <p:tgtEl>
                                          <p:spTgt spid="20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Effect transition="in" filter="blinds(horizontal)">
                                      <p:cBhvr>
                                        <p:cTn id="37" dur="500"/>
                                        <p:tgtEl>
                                          <p:spTgt spid="20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blinds(horizontal)">
                                      <p:cBhvr>
                                        <p:cTn id="42" dur="500"/>
                                        <p:tgtEl>
                                          <p:spTgt spid="205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053"/>
                                        </p:tgtEl>
                                        <p:attrNameLst>
                                          <p:attrName>style.visibility</p:attrName>
                                        </p:attrNameLst>
                                      </p:cBhvr>
                                      <p:to>
                                        <p:strVal val="visible"/>
                                      </p:to>
                                    </p:set>
                                    <p:animEffect transition="in" filter="blinds(horizontal)">
                                      <p:cBhvr>
                                        <p:cTn id="47" dur="500"/>
                                        <p:tgtEl>
                                          <p:spTgt spid="205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054"/>
                                        </p:tgtEl>
                                        <p:attrNameLst>
                                          <p:attrName>style.visibility</p:attrName>
                                        </p:attrNameLst>
                                      </p:cBhvr>
                                      <p:to>
                                        <p:strVal val="visible"/>
                                      </p:to>
                                    </p:set>
                                    <p:animEffect transition="in" filter="blinds(horizontal)">
                                      <p:cBhvr>
                                        <p:cTn id="52" dur="500"/>
                                        <p:tgtEl>
                                          <p:spTgt spid="205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055"/>
                                        </p:tgtEl>
                                        <p:attrNameLst>
                                          <p:attrName>style.visibility</p:attrName>
                                        </p:attrNameLst>
                                      </p:cBhvr>
                                      <p:to>
                                        <p:strVal val="visible"/>
                                      </p:to>
                                    </p:set>
                                    <p:animEffect transition="in" filter="blinds(horizontal)">
                                      <p:cBhvr>
                                        <p:cTn id="57" dur="500"/>
                                        <p:tgtEl>
                                          <p:spTgt spid="205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056"/>
                                        </p:tgtEl>
                                        <p:attrNameLst>
                                          <p:attrName>style.visibility</p:attrName>
                                        </p:attrNameLst>
                                      </p:cBhvr>
                                      <p:to>
                                        <p:strVal val="visible"/>
                                      </p:to>
                                    </p:set>
                                    <p:animEffect transition="in" filter="blinds(horizontal)">
                                      <p:cBhvr>
                                        <p:cTn id="62" dur="500"/>
                                        <p:tgtEl>
                                          <p:spTgt spid="205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linds(horizontal)">
                                      <p:cBhvr>
                                        <p:cTn id="67" dur="500"/>
                                        <p:tgtEl>
                                          <p:spTgt spid="1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6CDF1928-CF88-914C-EEB8-2A3C9E740C76}"/>
              </a:ext>
            </a:extLst>
          </p:cNvPr>
          <p:cNvSpPr>
            <a:spLocks noGrp="1"/>
          </p:cNvSpPr>
          <p:nvPr>
            <p:ph sz="quarter" idx="1"/>
          </p:nvPr>
        </p:nvSpPr>
        <p:spPr>
          <a:xfrm>
            <a:off x="263525" y="188913"/>
            <a:ext cx="11377613" cy="1439862"/>
          </a:xfrm>
        </p:spPr>
        <p:txBody>
          <a:bodyPr/>
          <a:lstStyle/>
          <a:p>
            <a:pPr eaLnBrk="1" hangingPunct="1">
              <a:buFont typeface="Wingdings" panose="05000000000000000000" pitchFamily="2" charset="2"/>
              <a:buNone/>
            </a:pPr>
            <a:r>
              <a:rPr lang="en-CA" altLang="en-US" sz="2200"/>
              <a:t>Ex: A multiple choice quiz has 10 questions with 4 choices in each question. If you randomly guessed what is the probability that you get </a:t>
            </a:r>
            <a:r>
              <a:rPr lang="en-CA" altLang="en-US" sz="2200" b="1" i="1" u="sng"/>
              <a:t>exactly</a:t>
            </a:r>
            <a:r>
              <a:rPr lang="en-CA" altLang="en-US" sz="2200"/>
              <a:t> 4 questions correct? </a:t>
            </a:r>
          </a:p>
          <a:p>
            <a:pPr eaLnBrk="1" hangingPunct="1"/>
            <a:endParaRPr lang="en-CA" altLang="en-US" sz="2200"/>
          </a:p>
        </p:txBody>
      </p:sp>
      <p:graphicFrame>
        <p:nvGraphicFramePr>
          <p:cNvPr id="5" name="Object 4">
            <a:extLst>
              <a:ext uri="{FF2B5EF4-FFF2-40B4-BE49-F238E27FC236}">
                <a16:creationId xmlns:a16="http://schemas.microsoft.com/office/drawing/2014/main" id="{1384628E-1620-F1A5-F8B1-1C11C286DD87}"/>
              </a:ext>
            </a:extLst>
          </p:cNvPr>
          <p:cNvGraphicFramePr>
            <a:graphicFrameLocks noChangeAspect="1"/>
          </p:cNvGraphicFramePr>
          <p:nvPr/>
        </p:nvGraphicFramePr>
        <p:xfrm>
          <a:off x="330200" y="1123950"/>
          <a:ext cx="825500" cy="350838"/>
        </p:xfrm>
        <a:graphic>
          <a:graphicData uri="http://schemas.openxmlformats.org/presentationml/2006/ole">
            <mc:AlternateContent xmlns:mc="http://schemas.openxmlformats.org/markup-compatibility/2006">
              <mc:Choice xmlns:v="urn:schemas-microsoft-com:vml" Requires="v">
                <p:oleObj name="Equation" r:id="rId4" imgW="418918" imgH="177723" progId="Equation.DSMT4">
                  <p:embed/>
                </p:oleObj>
              </mc:Choice>
              <mc:Fallback>
                <p:oleObj name="Equation" r:id="rId4" imgW="418918" imgH="177723" progId="Equation.DSMT4">
                  <p:embed/>
                  <p:pic>
                    <p:nvPicPr>
                      <p:cNvPr id="5" name="Object 4">
                        <a:extLst>
                          <a:ext uri="{FF2B5EF4-FFF2-40B4-BE49-F238E27FC236}">
                            <a16:creationId xmlns:a16="http://schemas.microsoft.com/office/drawing/2014/main" id="{1384628E-1620-F1A5-F8B1-1C11C286DD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1123950"/>
                        <a:ext cx="825500"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55C90E9A-580A-5E27-444E-026F5CC51A10}"/>
              </a:ext>
            </a:extLst>
          </p:cNvPr>
          <p:cNvGraphicFramePr>
            <a:graphicFrameLocks noChangeAspect="1"/>
          </p:cNvGraphicFramePr>
          <p:nvPr/>
        </p:nvGraphicFramePr>
        <p:xfrm>
          <a:off x="392113" y="1636713"/>
          <a:ext cx="700087" cy="350837"/>
        </p:xfrm>
        <a:graphic>
          <a:graphicData uri="http://schemas.openxmlformats.org/presentationml/2006/ole">
            <mc:AlternateContent xmlns:mc="http://schemas.openxmlformats.org/markup-compatibility/2006">
              <mc:Choice xmlns:v="urn:schemas-microsoft-com:vml" Requires="v">
                <p:oleObj name="Equation" r:id="rId6" imgW="355138" imgH="177569" progId="Equation.DSMT4">
                  <p:embed/>
                </p:oleObj>
              </mc:Choice>
              <mc:Fallback>
                <p:oleObj name="Equation" r:id="rId6" imgW="355138" imgH="177569" progId="Equation.DSMT4">
                  <p:embed/>
                  <p:pic>
                    <p:nvPicPr>
                      <p:cNvPr id="6" name="Object 5">
                        <a:extLst>
                          <a:ext uri="{FF2B5EF4-FFF2-40B4-BE49-F238E27FC236}">
                            <a16:creationId xmlns:a16="http://schemas.microsoft.com/office/drawing/2014/main" id="{55C90E9A-580A-5E27-444E-026F5CC51A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113" y="1636713"/>
                        <a:ext cx="700087"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D8DB3395-ECB7-0D1F-37E9-E0B093C029CF}"/>
              </a:ext>
            </a:extLst>
          </p:cNvPr>
          <p:cNvGraphicFramePr>
            <a:graphicFrameLocks noChangeAspect="1"/>
          </p:cNvGraphicFramePr>
          <p:nvPr/>
        </p:nvGraphicFramePr>
        <p:xfrm>
          <a:off x="333375" y="2203450"/>
          <a:ext cx="1098550" cy="403225"/>
        </p:xfrm>
        <a:graphic>
          <a:graphicData uri="http://schemas.openxmlformats.org/presentationml/2006/ole">
            <mc:AlternateContent xmlns:mc="http://schemas.openxmlformats.org/markup-compatibility/2006">
              <mc:Choice xmlns:v="urn:schemas-microsoft-com:vml" Requires="v">
                <p:oleObj name="Equation" r:id="rId8" imgW="558558" imgH="203112" progId="Equation.DSMT4">
                  <p:embed/>
                </p:oleObj>
              </mc:Choice>
              <mc:Fallback>
                <p:oleObj name="Equation" r:id="rId8" imgW="558558" imgH="203112" progId="Equation.DSMT4">
                  <p:embed/>
                  <p:pic>
                    <p:nvPicPr>
                      <p:cNvPr id="7" name="Object 6">
                        <a:extLst>
                          <a:ext uri="{FF2B5EF4-FFF2-40B4-BE49-F238E27FC236}">
                            <a16:creationId xmlns:a16="http://schemas.microsoft.com/office/drawing/2014/main" id="{D8DB3395-ECB7-0D1F-37E9-E0B093C029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375" y="2203450"/>
                        <a:ext cx="109855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63B8546A-9542-2409-C493-662CD6A00BA2}"/>
              </a:ext>
            </a:extLst>
          </p:cNvPr>
          <p:cNvGraphicFramePr>
            <a:graphicFrameLocks noChangeAspect="1"/>
          </p:cNvGraphicFramePr>
          <p:nvPr/>
        </p:nvGraphicFramePr>
        <p:xfrm>
          <a:off x="2351088" y="1052513"/>
          <a:ext cx="4030662" cy="549275"/>
        </p:xfrm>
        <a:graphic>
          <a:graphicData uri="http://schemas.openxmlformats.org/presentationml/2006/ole">
            <mc:AlternateContent xmlns:mc="http://schemas.openxmlformats.org/markup-compatibility/2006">
              <mc:Choice xmlns:v="urn:schemas-microsoft-com:vml" Requires="v">
                <p:oleObj name="Equation" r:id="rId10" imgW="2044700" imgH="279400" progId="Equation.DSMT4">
                  <p:embed/>
                </p:oleObj>
              </mc:Choice>
              <mc:Fallback>
                <p:oleObj name="Equation" r:id="rId10" imgW="2044700" imgH="279400" progId="Equation.DSMT4">
                  <p:embed/>
                  <p:pic>
                    <p:nvPicPr>
                      <p:cNvPr id="8" name="Object 7">
                        <a:extLst>
                          <a:ext uri="{FF2B5EF4-FFF2-40B4-BE49-F238E27FC236}">
                            <a16:creationId xmlns:a16="http://schemas.microsoft.com/office/drawing/2014/main" id="{63B8546A-9542-2409-C493-662CD6A00B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1088" y="1052513"/>
                        <a:ext cx="4030662"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092857E0-BCAF-4DAD-ED56-83C16CCACCE0}"/>
              </a:ext>
            </a:extLst>
          </p:cNvPr>
          <p:cNvGraphicFramePr>
            <a:graphicFrameLocks noChangeAspect="1"/>
          </p:cNvGraphicFramePr>
          <p:nvPr/>
        </p:nvGraphicFramePr>
        <p:xfrm>
          <a:off x="3009900" y="1703388"/>
          <a:ext cx="3228975" cy="500062"/>
        </p:xfrm>
        <a:graphic>
          <a:graphicData uri="http://schemas.openxmlformats.org/presentationml/2006/ole">
            <mc:AlternateContent xmlns:mc="http://schemas.openxmlformats.org/markup-compatibility/2006">
              <mc:Choice xmlns:v="urn:schemas-microsoft-com:vml" Requires="v">
                <p:oleObj name="Equation" r:id="rId12" imgW="1637589" imgH="253890" progId="Equation.DSMT4">
                  <p:embed/>
                </p:oleObj>
              </mc:Choice>
              <mc:Fallback>
                <p:oleObj name="Equation" r:id="rId12" imgW="1637589" imgH="253890" progId="Equation.DSMT4">
                  <p:embed/>
                  <p:pic>
                    <p:nvPicPr>
                      <p:cNvPr id="9" name="Object 8">
                        <a:extLst>
                          <a:ext uri="{FF2B5EF4-FFF2-40B4-BE49-F238E27FC236}">
                            <a16:creationId xmlns:a16="http://schemas.microsoft.com/office/drawing/2014/main" id="{092857E0-BCAF-4DAD-ED56-83C16CCACC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9900" y="1703388"/>
                        <a:ext cx="3228975"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a:extLst>
              <a:ext uri="{FF2B5EF4-FFF2-40B4-BE49-F238E27FC236}">
                <a16:creationId xmlns:a16="http://schemas.microsoft.com/office/drawing/2014/main" id="{36538A5A-1CC2-2CC2-C15B-3DB8EFD47B69}"/>
              </a:ext>
            </a:extLst>
          </p:cNvPr>
          <p:cNvGraphicFramePr>
            <a:graphicFrameLocks noChangeAspect="1"/>
          </p:cNvGraphicFramePr>
          <p:nvPr/>
        </p:nvGraphicFramePr>
        <p:xfrm>
          <a:off x="6297613" y="1781175"/>
          <a:ext cx="1452562" cy="350838"/>
        </p:xfrm>
        <a:graphic>
          <a:graphicData uri="http://schemas.openxmlformats.org/presentationml/2006/ole">
            <mc:AlternateContent xmlns:mc="http://schemas.openxmlformats.org/markup-compatibility/2006">
              <mc:Choice xmlns:v="urn:schemas-microsoft-com:vml" Requires="v">
                <p:oleObj name="Equation" r:id="rId14" imgW="736280" imgH="177723" progId="Equation.DSMT4">
                  <p:embed/>
                </p:oleObj>
              </mc:Choice>
              <mc:Fallback>
                <p:oleObj name="Equation" r:id="rId14" imgW="736280" imgH="177723" progId="Equation.DSMT4">
                  <p:embed/>
                  <p:pic>
                    <p:nvPicPr>
                      <p:cNvPr id="10" name="Object 9">
                        <a:extLst>
                          <a:ext uri="{FF2B5EF4-FFF2-40B4-BE49-F238E27FC236}">
                            <a16:creationId xmlns:a16="http://schemas.microsoft.com/office/drawing/2014/main" id="{36538A5A-1CC2-2CC2-C15B-3DB8EFD47B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97613" y="1781175"/>
                        <a:ext cx="1452562"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a:extLst>
              <a:ext uri="{FF2B5EF4-FFF2-40B4-BE49-F238E27FC236}">
                <a16:creationId xmlns:a16="http://schemas.microsoft.com/office/drawing/2014/main" id="{01D843E9-9101-4C0E-A778-78D43BE7E966}"/>
              </a:ext>
            </a:extLst>
          </p:cNvPr>
          <p:cNvSpPr txBox="1"/>
          <p:nvPr/>
        </p:nvSpPr>
        <p:spPr>
          <a:xfrm>
            <a:off x="2441575" y="2133600"/>
            <a:ext cx="8983663" cy="400050"/>
          </a:xfrm>
          <a:prstGeom prst="rect">
            <a:avLst/>
          </a:prstGeom>
          <a:noFill/>
        </p:spPr>
        <p:txBody>
          <a:bodyPr>
            <a:spAutoFit/>
          </a:bodyPr>
          <a:lstStyle/>
          <a:p>
            <a:pPr eaLnBrk="1" hangingPunct="1">
              <a:defRPr/>
            </a:pPr>
            <a:r>
              <a:rPr lang="en-CA" sz="2000" dirty="0">
                <a:solidFill>
                  <a:srgbClr val="FF0000"/>
                </a:solidFill>
                <a:latin typeface="+mj-lt"/>
                <a:cs typeface="Arial" charset="0"/>
              </a:rPr>
              <a:t>There’s a 13.8 chance that he will make exactly 3 of his 5 shots</a:t>
            </a:r>
          </a:p>
        </p:txBody>
      </p:sp>
      <p:sp>
        <p:nvSpPr>
          <p:cNvPr id="12" name="Content Placeholder 2">
            <a:extLst>
              <a:ext uri="{FF2B5EF4-FFF2-40B4-BE49-F238E27FC236}">
                <a16:creationId xmlns:a16="http://schemas.microsoft.com/office/drawing/2014/main" id="{1CE63414-53C1-4BAE-83CA-2AC414DD43BF}"/>
              </a:ext>
            </a:extLst>
          </p:cNvPr>
          <p:cNvSpPr txBox="1">
            <a:spLocks/>
          </p:cNvSpPr>
          <p:nvPr/>
        </p:nvSpPr>
        <p:spPr bwMode="auto">
          <a:xfrm>
            <a:off x="263525" y="3357563"/>
            <a:ext cx="11520488" cy="1150937"/>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Ex: A multiple choice quiz has 10 questions with 4 choices in each question. If you randomly guessed what is the probability that you get </a:t>
            </a:r>
            <a:r>
              <a:rPr lang="en-CA" sz="2200" b="1" i="1" u="sng" dirty="0" err="1">
                <a:latin typeface="+mn-lt"/>
                <a:cs typeface="+mn-cs"/>
              </a:rPr>
              <a:t>atmost</a:t>
            </a:r>
            <a:r>
              <a:rPr lang="en-CA" sz="2200" dirty="0">
                <a:latin typeface="+mn-lt"/>
                <a:cs typeface="+mn-cs"/>
              </a:rPr>
              <a:t> 4 questions correct? </a:t>
            </a:r>
          </a:p>
          <a:p>
            <a:pPr marL="273050" indent="-273050" eaLnBrk="1" hangingPunct="1">
              <a:spcBef>
                <a:spcPts val="600"/>
              </a:spcBef>
              <a:buClr>
                <a:schemeClr val="accent1"/>
              </a:buClr>
              <a:buSzPct val="70000"/>
              <a:buFont typeface="Wingdings" pitchFamily="2" charset="2"/>
              <a:buChar char=""/>
              <a:defRPr/>
            </a:pPr>
            <a:endParaRPr lang="en-CA" sz="2200" dirty="0">
              <a:latin typeface="+mn-lt"/>
              <a:cs typeface="+mn-cs"/>
            </a:endParaRPr>
          </a:p>
        </p:txBody>
      </p:sp>
      <p:sp>
        <p:nvSpPr>
          <p:cNvPr id="20" name="TextBox 19">
            <a:extLst>
              <a:ext uri="{FF2B5EF4-FFF2-40B4-BE49-F238E27FC236}">
                <a16:creationId xmlns:a16="http://schemas.microsoft.com/office/drawing/2014/main" id="{C8C5BB6F-BC32-4BBA-8E47-25B002BA3A04}"/>
              </a:ext>
            </a:extLst>
          </p:cNvPr>
          <p:cNvSpPr txBox="1"/>
          <p:nvPr/>
        </p:nvSpPr>
        <p:spPr>
          <a:xfrm>
            <a:off x="479425" y="4149725"/>
            <a:ext cx="8013700" cy="400050"/>
          </a:xfrm>
          <a:prstGeom prst="rect">
            <a:avLst/>
          </a:prstGeom>
          <a:noFill/>
        </p:spPr>
        <p:txBody>
          <a:bodyPr wrap="none">
            <a:spAutoFit/>
          </a:bodyPr>
          <a:lstStyle/>
          <a:p>
            <a:pPr eaLnBrk="1" hangingPunct="1">
              <a:defRPr/>
            </a:pPr>
            <a:r>
              <a:rPr lang="en-CA" sz="2000" dirty="0" err="1">
                <a:solidFill>
                  <a:srgbClr val="FF0000"/>
                </a:solidFill>
                <a:latin typeface="+mj-lt"/>
                <a:cs typeface="Arial" charset="0"/>
              </a:rPr>
              <a:t>Atleast</a:t>
            </a:r>
            <a:r>
              <a:rPr lang="en-CA" sz="2000" dirty="0">
                <a:solidFill>
                  <a:srgbClr val="FF0000"/>
                </a:solidFill>
                <a:latin typeface="+mj-lt"/>
                <a:cs typeface="Arial" charset="0"/>
              </a:rPr>
              <a:t> 10 means that you can have 0, 1, 2, 3, or 4 correct answers</a:t>
            </a:r>
          </a:p>
        </p:txBody>
      </p:sp>
      <p:graphicFrame>
        <p:nvGraphicFramePr>
          <p:cNvPr id="21" name="Object 7">
            <a:extLst>
              <a:ext uri="{FF2B5EF4-FFF2-40B4-BE49-F238E27FC236}">
                <a16:creationId xmlns:a16="http://schemas.microsoft.com/office/drawing/2014/main" id="{9CF62330-7566-E18A-A288-B8E8DD5A007E}"/>
              </a:ext>
            </a:extLst>
          </p:cNvPr>
          <p:cNvGraphicFramePr>
            <a:graphicFrameLocks noChangeAspect="1"/>
          </p:cNvGraphicFramePr>
          <p:nvPr/>
        </p:nvGraphicFramePr>
        <p:xfrm>
          <a:off x="407988" y="4581525"/>
          <a:ext cx="5557837" cy="500063"/>
        </p:xfrm>
        <a:graphic>
          <a:graphicData uri="http://schemas.openxmlformats.org/presentationml/2006/ole">
            <mc:AlternateContent xmlns:mc="http://schemas.openxmlformats.org/markup-compatibility/2006">
              <mc:Choice xmlns:v="urn:schemas-microsoft-com:vml" Requires="v">
                <p:oleObj name="Equation" r:id="rId16" imgW="2819400" imgH="254000" progId="Equation.DSMT4">
                  <p:embed/>
                </p:oleObj>
              </mc:Choice>
              <mc:Fallback>
                <p:oleObj name="Equation" r:id="rId16" imgW="2819400" imgH="254000" progId="Equation.DSMT4">
                  <p:embed/>
                  <p:pic>
                    <p:nvPicPr>
                      <p:cNvPr id="21" name="Object 7">
                        <a:extLst>
                          <a:ext uri="{FF2B5EF4-FFF2-40B4-BE49-F238E27FC236}">
                            <a16:creationId xmlns:a16="http://schemas.microsoft.com/office/drawing/2014/main" id="{9CF62330-7566-E18A-A288-B8E8DD5A007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7988" y="4581525"/>
                        <a:ext cx="5557837"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7">
            <a:extLst>
              <a:ext uri="{FF2B5EF4-FFF2-40B4-BE49-F238E27FC236}">
                <a16:creationId xmlns:a16="http://schemas.microsoft.com/office/drawing/2014/main" id="{FEC555B6-B1AD-AAB4-7970-75CB8112E31C}"/>
              </a:ext>
            </a:extLst>
          </p:cNvPr>
          <p:cNvGraphicFramePr>
            <a:graphicFrameLocks noChangeAspect="1"/>
          </p:cNvGraphicFramePr>
          <p:nvPr/>
        </p:nvGraphicFramePr>
        <p:xfrm>
          <a:off x="488950" y="5127625"/>
          <a:ext cx="1857375" cy="385763"/>
        </p:xfrm>
        <a:graphic>
          <a:graphicData uri="http://schemas.openxmlformats.org/presentationml/2006/ole">
            <mc:AlternateContent xmlns:mc="http://schemas.openxmlformats.org/markup-compatibility/2006">
              <mc:Choice xmlns:v="urn:schemas-microsoft-com:vml" Requires="v">
                <p:oleObj name="Equation" r:id="rId18" imgW="1536700" imgH="279400" progId="Equation.DSMT4">
                  <p:embed/>
                </p:oleObj>
              </mc:Choice>
              <mc:Fallback>
                <p:oleObj name="Equation" r:id="rId18" imgW="1536700" imgH="279400" progId="Equation.DSMT4">
                  <p:embed/>
                  <p:pic>
                    <p:nvPicPr>
                      <p:cNvPr id="23" name="Object 7">
                        <a:extLst>
                          <a:ext uri="{FF2B5EF4-FFF2-40B4-BE49-F238E27FC236}">
                            <a16:creationId xmlns:a16="http://schemas.microsoft.com/office/drawing/2014/main" id="{FEC555B6-B1AD-AAB4-7970-75CB8112E31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8950" y="5127625"/>
                        <a:ext cx="185737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7">
            <a:extLst>
              <a:ext uri="{FF2B5EF4-FFF2-40B4-BE49-F238E27FC236}">
                <a16:creationId xmlns:a16="http://schemas.microsoft.com/office/drawing/2014/main" id="{BD2334D7-07C0-D51C-6570-072DA19B9A71}"/>
              </a:ext>
            </a:extLst>
          </p:cNvPr>
          <p:cNvGraphicFramePr>
            <a:graphicFrameLocks noChangeAspect="1"/>
          </p:cNvGraphicFramePr>
          <p:nvPr/>
        </p:nvGraphicFramePr>
        <p:xfrm>
          <a:off x="2425700" y="5154613"/>
          <a:ext cx="1625600" cy="385762"/>
        </p:xfrm>
        <a:graphic>
          <a:graphicData uri="http://schemas.openxmlformats.org/presentationml/2006/ole">
            <mc:AlternateContent xmlns:mc="http://schemas.openxmlformats.org/markup-compatibility/2006">
              <mc:Choice xmlns:v="urn:schemas-microsoft-com:vml" Requires="v">
                <p:oleObj name="Equation" r:id="rId20" imgW="1346200" imgH="279400" progId="Equation.DSMT4">
                  <p:embed/>
                </p:oleObj>
              </mc:Choice>
              <mc:Fallback>
                <p:oleObj name="Equation" r:id="rId20" imgW="1346200" imgH="279400" progId="Equation.DSMT4">
                  <p:embed/>
                  <p:pic>
                    <p:nvPicPr>
                      <p:cNvPr id="24" name="Object 7">
                        <a:extLst>
                          <a:ext uri="{FF2B5EF4-FFF2-40B4-BE49-F238E27FC236}">
                            <a16:creationId xmlns:a16="http://schemas.microsoft.com/office/drawing/2014/main" id="{BD2334D7-07C0-D51C-6570-072DA19B9A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25700" y="5154613"/>
                        <a:ext cx="162560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7">
            <a:extLst>
              <a:ext uri="{FF2B5EF4-FFF2-40B4-BE49-F238E27FC236}">
                <a16:creationId xmlns:a16="http://schemas.microsoft.com/office/drawing/2014/main" id="{33F45986-1F47-089A-6BAF-F07D7905B8FF}"/>
              </a:ext>
            </a:extLst>
          </p:cNvPr>
          <p:cNvGraphicFramePr>
            <a:graphicFrameLocks noChangeAspect="1"/>
          </p:cNvGraphicFramePr>
          <p:nvPr/>
        </p:nvGraphicFramePr>
        <p:xfrm>
          <a:off x="4081463" y="5154613"/>
          <a:ext cx="1655762" cy="385762"/>
        </p:xfrm>
        <a:graphic>
          <a:graphicData uri="http://schemas.openxmlformats.org/presentationml/2006/ole">
            <mc:AlternateContent xmlns:mc="http://schemas.openxmlformats.org/markup-compatibility/2006">
              <mc:Choice xmlns:v="urn:schemas-microsoft-com:vml" Requires="v">
                <p:oleObj name="Equation" r:id="rId22" imgW="1371600" imgH="279400" progId="Equation.DSMT4">
                  <p:embed/>
                </p:oleObj>
              </mc:Choice>
              <mc:Fallback>
                <p:oleObj name="Equation" r:id="rId22" imgW="1371600" imgH="279400" progId="Equation.DSMT4">
                  <p:embed/>
                  <p:pic>
                    <p:nvPicPr>
                      <p:cNvPr id="25" name="Object 7">
                        <a:extLst>
                          <a:ext uri="{FF2B5EF4-FFF2-40B4-BE49-F238E27FC236}">
                            <a16:creationId xmlns:a16="http://schemas.microsoft.com/office/drawing/2014/main" id="{33F45986-1F47-089A-6BAF-F07D7905B8F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81463" y="5154613"/>
                        <a:ext cx="1655762"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7">
            <a:extLst>
              <a:ext uri="{FF2B5EF4-FFF2-40B4-BE49-F238E27FC236}">
                <a16:creationId xmlns:a16="http://schemas.microsoft.com/office/drawing/2014/main" id="{369CC936-7B90-962B-EDED-8B90744E6B69}"/>
              </a:ext>
            </a:extLst>
          </p:cNvPr>
          <p:cNvGraphicFramePr>
            <a:graphicFrameLocks noChangeAspect="1"/>
          </p:cNvGraphicFramePr>
          <p:nvPr/>
        </p:nvGraphicFramePr>
        <p:xfrm>
          <a:off x="5808663" y="5154613"/>
          <a:ext cx="1657350" cy="385762"/>
        </p:xfrm>
        <a:graphic>
          <a:graphicData uri="http://schemas.openxmlformats.org/presentationml/2006/ole">
            <mc:AlternateContent xmlns:mc="http://schemas.openxmlformats.org/markup-compatibility/2006">
              <mc:Choice xmlns:v="urn:schemas-microsoft-com:vml" Requires="v">
                <p:oleObj name="Equation" r:id="rId24" imgW="1371600" imgH="279400" progId="Equation.DSMT4">
                  <p:embed/>
                </p:oleObj>
              </mc:Choice>
              <mc:Fallback>
                <p:oleObj name="Equation" r:id="rId24" imgW="1371600" imgH="279400" progId="Equation.DSMT4">
                  <p:embed/>
                  <p:pic>
                    <p:nvPicPr>
                      <p:cNvPr id="26" name="Object 7">
                        <a:extLst>
                          <a:ext uri="{FF2B5EF4-FFF2-40B4-BE49-F238E27FC236}">
                            <a16:creationId xmlns:a16="http://schemas.microsoft.com/office/drawing/2014/main" id="{369CC936-7B90-962B-EDED-8B90744E6B6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08663" y="5154613"/>
                        <a:ext cx="1657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7">
            <a:extLst>
              <a:ext uri="{FF2B5EF4-FFF2-40B4-BE49-F238E27FC236}">
                <a16:creationId xmlns:a16="http://schemas.microsoft.com/office/drawing/2014/main" id="{2D77FDBD-3F6C-B2EF-18D7-674D3FD7DBD6}"/>
              </a:ext>
            </a:extLst>
          </p:cNvPr>
          <p:cNvGraphicFramePr>
            <a:graphicFrameLocks noChangeAspect="1"/>
          </p:cNvGraphicFramePr>
          <p:nvPr/>
        </p:nvGraphicFramePr>
        <p:xfrm>
          <a:off x="7537450" y="5154613"/>
          <a:ext cx="1517650" cy="385762"/>
        </p:xfrm>
        <a:graphic>
          <a:graphicData uri="http://schemas.openxmlformats.org/presentationml/2006/ole">
            <mc:AlternateContent xmlns:mc="http://schemas.openxmlformats.org/markup-compatibility/2006">
              <mc:Choice xmlns:v="urn:schemas-microsoft-com:vml" Requires="v">
                <p:oleObj name="Equation" r:id="rId26" imgW="1257300" imgH="279400" progId="Equation.DSMT4">
                  <p:embed/>
                </p:oleObj>
              </mc:Choice>
              <mc:Fallback>
                <p:oleObj name="Equation" r:id="rId26" imgW="1257300" imgH="279400" progId="Equation.DSMT4">
                  <p:embed/>
                  <p:pic>
                    <p:nvPicPr>
                      <p:cNvPr id="27" name="Object 7">
                        <a:extLst>
                          <a:ext uri="{FF2B5EF4-FFF2-40B4-BE49-F238E27FC236}">
                            <a16:creationId xmlns:a16="http://schemas.microsoft.com/office/drawing/2014/main" id="{2D77FDBD-3F6C-B2EF-18D7-674D3FD7DBD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537450" y="5154613"/>
                        <a:ext cx="15176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7">
            <a:extLst>
              <a:ext uri="{FF2B5EF4-FFF2-40B4-BE49-F238E27FC236}">
                <a16:creationId xmlns:a16="http://schemas.microsoft.com/office/drawing/2014/main" id="{546E019A-46B5-0377-EF64-848B35ACBC02}"/>
              </a:ext>
            </a:extLst>
          </p:cNvPr>
          <p:cNvGraphicFramePr>
            <a:graphicFrameLocks noChangeAspect="1"/>
          </p:cNvGraphicFramePr>
          <p:nvPr/>
        </p:nvGraphicFramePr>
        <p:xfrm>
          <a:off x="696913" y="5586413"/>
          <a:ext cx="1374775" cy="407987"/>
        </p:xfrm>
        <a:graphic>
          <a:graphicData uri="http://schemas.openxmlformats.org/presentationml/2006/ole">
            <mc:AlternateContent xmlns:mc="http://schemas.openxmlformats.org/markup-compatibility/2006">
              <mc:Choice xmlns:v="urn:schemas-microsoft-com:vml" Requires="v">
                <p:oleObj name="Equation" r:id="rId28" imgW="685502" imgH="177723" progId="Equation.DSMT4">
                  <p:embed/>
                </p:oleObj>
              </mc:Choice>
              <mc:Fallback>
                <p:oleObj name="Equation" r:id="rId28" imgW="685502" imgH="177723" progId="Equation.DSMT4">
                  <p:embed/>
                  <p:pic>
                    <p:nvPicPr>
                      <p:cNvPr id="28" name="Object 7">
                        <a:extLst>
                          <a:ext uri="{FF2B5EF4-FFF2-40B4-BE49-F238E27FC236}">
                            <a16:creationId xmlns:a16="http://schemas.microsoft.com/office/drawing/2014/main" id="{546E019A-46B5-0377-EF64-848B35ACBC0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96913" y="5586413"/>
                        <a:ext cx="1374775"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7">
            <a:extLst>
              <a:ext uri="{FF2B5EF4-FFF2-40B4-BE49-F238E27FC236}">
                <a16:creationId xmlns:a16="http://schemas.microsoft.com/office/drawing/2014/main" id="{C0BD19CE-C34A-B96C-E6C4-90B9BF8C5742}"/>
              </a:ext>
            </a:extLst>
          </p:cNvPr>
          <p:cNvGraphicFramePr>
            <a:graphicFrameLocks noChangeAspect="1"/>
          </p:cNvGraphicFramePr>
          <p:nvPr/>
        </p:nvGraphicFramePr>
        <p:xfrm>
          <a:off x="2136775" y="5611813"/>
          <a:ext cx="1450975" cy="407987"/>
        </p:xfrm>
        <a:graphic>
          <a:graphicData uri="http://schemas.openxmlformats.org/presentationml/2006/ole">
            <mc:AlternateContent xmlns:mc="http://schemas.openxmlformats.org/markup-compatibility/2006">
              <mc:Choice xmlns:v="urn:schemas-microsoft-com:vml" Requires="v">
                <p:oleObj name="Equation" r:id="rId30" imgW="723272" imgH="177646" progId="Equation.DSMT4">
                  <p:embed/>
                </p:oleObj>
              </mc:Choice>
              <mc:Fallback>
                <p:oleObj name="Equation" r:id="rId30" imgW="723272" imgH="177646" progId="Equation.DSMT4">
                  <p:embed/>
                  <p:pic>
                    <p:nvPicPr>
                      <p:cNvPr id="29" name="Object 7">
                        <a:extLst>
                          <a:ext uri="{FF2B5EF4-FFF2-40B4-BE49-F238E27FC236}">
                            <a16:creationId xmlns:a16="http://schemas.microsoft.com/office/drawing/2014/main" id="{C0BD19CE-C34A-B96C-E6C4-90B9BF8C5742}"/>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36775" y="5611813"/>
                        <a:ext cx="1450975"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7">
            <a:extLst>
              <a:ext uri="{FF2B5EF4-FFF2-40B4-BE49-F238E27FC236}">
                <a16:creationId xmlns:a16="http://schemas.microsoft.com/office/drawing/2014/main" id="{C9AACEF1-B953-7D68-DC01-7386AFC3FAE6}"/>
              </a:ext>
            </a:extLst>
          </p:cNvPr>
          <p:cNvGraphicFramePr>
            <a:graphicFrameLocks noChangeAspect="1"/>
          </p:cNvGraphicFramePr>
          <p:nvPr/>
        </p:nvGraphicFramePr>
        <p:xfrm>
          <a:off x="3576638" y="5611813"/>
          <a:ext cx="1325562" cy="407987"/>
        </p:xfrm>
        <a:graphic>
          <a:graphicData uri="http://schemas.openxmlformats.org/presentationml/2006/ole">
            <mc:AlternateContent xmlns:mc="http://schemas.openxmlformats.org/markup-compatibility/2006">
              <mc:Choice xmlns:v="urn:schemas-microsoft-com:vml" Requires="v">
                <p:oleObj name="Equation" r:id="rId32" imgW="660113" imgH="177723" progId="Equation.DSMT4">
                  <p:embed/>
                </p:oleObj>
              </mc:Choice>
              <mc:Fallback>
                <p:oleObj name="Equation" r:id="rId32" imgW="660113" imgH="177723" progId="Equation.DSMT4">
                  <p:embed/>
                  <p:pic>
                    <p:nvPicPr>
                      <p:cNvPr id="30" name="Object 7">
                        <a:extLst>
                          <a:ext uri="{FF2B5EF4-FFF2-40B4-BE49-F238E27FC236}">
                            <a16:creationId xmlns:a16="http://schemas.microsoft.com/office/drawing/2014/main" id="{C9AACEF1-B953-7D68-DC01-7386AFC3FAE6}"/>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76638" y="5611813"/>
                        <a:ext cx="1325562"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7">
            <a:extLst>
              <a:ext uri="{FF2B5EF4-FFF2-40B4-BE49-F238E27FC236}">
                <a16:creationId xmlns:a16="http://schemas.microsoft.com/office/drawing/2014/main" id="{2A92BD85-A9FB-8F32-6B0E-B987A6154831}"/>
              </a:ext>
            </a:extLst>
          </p:cNvPr>
          <p:cNvGraphicFramePr>
            <a:graphicFrameLocks noChangeAspect="1"/>
          </p:cNvGraphicFramePr>
          <p:nvPr/>
        </p:nvGraphicFramePr>
        <p:xfrm>
          <a:off x="4945063" y="5611813"/>
          <a:ext cx="1146175" cy="407987"/>
        </p:xfrm>
        <a:graphic>
          <a:graphicData uri="http://schemas.openxmlformats.org/presentationml/2006/ole">
            <mc:AlternateContent xmlns:mc="http://schemas.openxmlformats.org/markup-compatibility/2006">
              <mc:Choice xmlns:v="urn:schemas-microsoft-com:vml" Requires="v">
                <p:oleObj name="Equation" r:id="rId34" imgW="571004" imgH="177646" progId="Equation.DSMT4">
                  <p:embed/>
                </p:oleObj>
              </mc:Choice>
              <mc:Fallback>
                <p:oleObj name="Equation" r:id="rId34" imgW="571004" imgH="177646" progId="Equation.DSMT4">
                  <p:embed/>
                  <p:pic>
                    <p:nvPicPr>
                      <p:cNvPr id="31" name="Object 7">
                        <a:extLst>
                          <a:ext uri="{FF2B5EF4-FFF2-40B4-BE49-F238E27FC236}">
                            <a16:creationId xmlns:a16="http://schemas.microsoft.com/office/drawing/2014/main" id="{2A92BD85-A9FB-8F32-6B0E-B987A6154831}"/>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945063" y="5611813"/>
                        <a:ext cx="1146175"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7">
            <a:extLst>
              <a:ext uri="{FF2B5EF4-FFF2-40B4-BE49-F238E27FC236}">
                <a16:creationId xmlns:a16="http://schemas.microsoft.com/office/drawing/2014/main" id="{011D1A28-98FD-F418-FFC1-1D11434D8216}"/>
              </a:ext>
            </a:extLst>
          </p:cNvPr>
          <p:cNvGraphicFramePr>
            <a:graphicFrameLocks noChangeAspect="1"/>
          </p:cNvGraphicFramePr>
          <p:nvPr/>
        </p:nvGraphicFramePr>
        <p:xfrm>
          <a:off x="6097588" y="5610225"/>
          <a:ext cx="1246187" cy="407988"/>
        </p:xfrm>
        <a:graphic>
          <a:graphicData uri="http://schemas.openxmlformats.org/presentationml/2006/ole">
            <mc:AlternateContent xmlns:mc="http://schemas.openxmlformats.org/markup-compatibility/2006">
              <mc:Choice xmlns:v="urn:schemas-microsoft-com:vml" Requires="v">
                <p:oleObj name="Equation" r:id="rId36" imgW="621760" imgH="177646" progId="Equation.DSMT4">
                  <p:embed/>
                </p:oleObj>
              </mc:Choice>
              <mc:Fallback>
                <p:oleObj name="Equation" r:id="rId36" imgW="621760" imgH="177646" progId="Equation.DSMT4">
                  <p:embed/>
                  <p:pic>
                    <p:nvPicPr>
                      <p:cNvPr id="32" name="Object 7">
                        <a:extLst>
                          <a:ext uri="{FF2B5EF4-FFF2-40B4-BE49-F238E27FC236}">
                            <a16:creationId xmlns:a16="http://schemas.microsoft.com/office/drawing/2014/main" id="{011D1A28-98FD-F418-FFC1-1D11434D8216}"/>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097588" y="5610225"/>
                        <a:ext cx="1246187"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7">
            <a:extLst>
              <a:ext uri="{FF2B5EF4-FFF2-40B4-BE49-F238E27FC236}">
                <a16:creationId xmlns:a16="http://schemas.microsoft.com/office/drawing/2014/main" id="{D7E635D7-13D4-8732-1320-310A6CE5A7B6}"/>
              </a:ext>
            </a:extLst>
          </p:cNvPr>
          <p:cNvGraphicFramePr>
            <a:graphicFrameLocks noChangeAspect="1"/>
          </p:cNvGraphicFramePr>
          <p:nvPr/>
        </p:nvGraphicFramePr>
        <p:xfrm>
          <a:off x="722313" y="6042025"/>
          <a:ext cx="1323975" cy="407988"/>
        </p:xfrm>
        <a:graphic>
          <a:graphicData uri="http://schemas.openxmlformats.org/presentationml/2006/ole">
            <mc:AlternateContent xmlns:mc="http://schemas.openxmlformats.org/markup-compatibility/2006">
              <mc:Choice xmlns:v="urn:schemas-microsoft-com:vml" Requires="v">
                <p:oleObj name="Equation" r:id="rId38" imgW="660113" imgH="177723" progId="Equation.DSMT4">
                  <p:embed/>
                </p:oleObj>
              </mc:Choice>
              <mc:Fallback>
                <p:oleObj name="Equation" r:id="rId38" imgW="660113" imgH="177723" progId="Equation.DSMT4">
                  <p:embed/>
                  <p:pic>
                    <p:nvPicPr>
                      <p:cNvPr id="33" name="Object 7">
                        <a:extLst>
                          <a:ext uri="{FF2B5EF4-FFF2-40B4-BE49-F238E27FC236}">
                            <a16:creationId xmlns:a16="http://schemas.microsoft.com/office/drawing/2014/main" id="{D7E635D7-13D4-8732-1320-310A6CE5A7B6}"/>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22313" y="6042025"/>
                        <a:ext cx="1323975"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linds(horizontal)">
                                      <p:cBhvr>
                                        <p:cTn id="62" dur="500"/>
                                        <p:tgtEl>
                                          <p:spTgt spid="2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linds(horizontal)">
                                      <p:cBhvr>
                                        <p:cTn id="67" dur="500"/>
                                        <p:tgtEl>
                                          <p:spTgt spid="2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linds(horizontal)">
                                      <p:cBhvr>
                                        <p:cTn id="72" dur="500"/>
                                        <p:tgtEl>
                                          <p:spTgt spid="2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linds(horizontal)">
                                      <p:cBhvr>
                                        <p:cTn id="77" dur="500"/>
                                        <p:tgtEl>
                                          <p:spTgt spid="2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linds(horizontal)">
                                      <p:cBhvr>
                                        <p:cTn id="82" dur="500"/>
                                        <p:tgtEl>
                                          <p:spTgt spid="2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linds(horizontal)">
                                      <p:cBhvr>
                                        <p:cTn id="87" dur="500"/>
                                        <p:tgtEl>
                                          <p:spTgt spid="3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blinds(horizontal)">
                                      <p:cBhvr>
                                        <p:cTn id="92" dur="500"/>
                                        <p:tgtEl>
                                          <p:spTgt spid="3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blinds(horizontal)">
                                      <p:cBhvr>
                                        <p:cTn id="97" dur="500"/>
                                        <p:tgtEl>
                                          <p:spTgt spid="3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blinds(horizontal)">
                                      <p:cBhvr>
                                        <p:cTn id="10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pstatc81"/>
  <p:tag name="ISPRING_RESOURCE_PATHS_HASH" val="a13a1cea625e35eb595b22bd03d01ed654e59"/>
  <p:tag name="ISPRING_LMS_API_VERSION" val="SCORM 2004 (4th edition)"/>
  <p:tag name="ISPRING_ULTRA_SCORM_COURCE_TITLE" val="AP Stats 8.1 Binomial Distribution 2023"/>
  <p:tag name="ISPRING_ULTRA_SCORM_COURSE_ID" val="E2147B3A-6874-4B55-A77D-6B255D5F556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Qj{D1961B4B-4104-4DBD-91AB-5334FB564497}&quot;,&quot;C:\\Users\\e15108\\OneDrive - SD41\\Statistics\\Online Stats Note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AP Stats 8.1 Binomial Distribution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C6DFFB1E-30C7-44FA-916A-EC87E2EFAD44}:262"/>
</p:tagLst>
</file>

<file path=ppt/tags/tag11.xml><?xml version="1.0" encoding="utf-8"?>
<p:tagLst xmlns:a="http://schemas.openxmlformats.org/drawingml/2006/main" xmlns:r="http://schemas.openxmlformats.org/officeDocument/2006/relationships" xmlns:p="http://schemas.openxmlformats.org/presentationml/2006/main">
  <p:tag name="GENSWF_SLIDE_UID" val="{BFB9EE45-E537-4ACA-B70B-BA95F8FD457E}:279"/>
</p:tagLst>
</file>

<file path=ppt/tags/tag12.xml><?xml version="1.0" encoding="utf-8"?>
<p:tagLst xmlns:a="http://schemas.openxmlformats.org/drawingml/2006/main" xmlns:r="http://schemas.openxmlformats.org/officeDocument/2006/relationships" xmlns:p="http://schemas.openxmlformats.org/presentationml/2006/main">
  <p:tag name="GENSWF_SLIDE_UID" val="{B16FCCD3-BAAE-458A-BE96-84BC6E3362FA}:280"/>
</p:tagLst>
</file>

<file path=ppt/tags/tag13.xml><?xml version="1.0" encoding="utf-8"?>
<p:tagLst xmlns:a="http://schemas.openxmlformats.org/drawingml/2006/main" xmlns:r="http://schemas.openxmlformats.org/officeDocument/2006/relationships" xmlns:p="http://schemas.openxmlformats.org/presentationml/2006/main">
  <p:tag name="GENSWF_SLIDE_UID" val="{F51492E1-9920-474A-81A1-8F78F64FCBF7}:282"/>
</p:tagLst>
</file>

<file path=ppt/tags/tag14.xml><?xml version="1.0" encoding="utf-8"?>
<p:tagLst xmlns:a="http://schemas.openxmlformats.org/drawingml/2006/main" xmlns:r="http://schemas.openxmlformats.org/officeDocument/2006/relationships" xmlns:p="http://schemas.openxmlformats.org/presentationml/2006/main">
  <p:tag name="GENSWF_SLIDE_UID" val="{B786F2C5-73B1-4F70-ACFC-62E11489B3AD}:283"/>
</p:tagLst>
</file>

<file path=ppt/tags/tag15.xml><?xml version="1.0" encoding="utf-8"?>
<p:tagLst xmlns:a="http://schemas.openxmlformats.org/drawingml/2006/main" xmlns:r="http://schemas.openxmlformats.org/officeDocument/2006/relationships" xmlns:p="http://schemas.openxmlformats.org/presentationml/2006/main">
  <p:tag name="GENSWF_SLIDE_UID" val="{E8F32FD8-CEAB-43FE-BF5E-D3780A43E376}:284"/>
</p:tagLst>
</file>

<file path=ppt/tags/tag16.xml><?xml version="1.0" encoding="utf-8"?>
<p:tagLst xmlns:a="http://schemas.openxmlformats.org/drawingml/2006/main" xmlns:r="http://schemas.openxmlformats.org/officeDocument/2006/relationships" xmlns:p="http://schemas.openxmlformats.org/presentationml/2006/main">
  <p:tag name="GENSWF_SLIDE_UID" val="{842804A7-8513-4CF3-A629-CB8C4497797C}:289"/>
</p:tagLst>
</file>

<file path=ppt/tags/tag17.xml><?xml version="1.0" encoding="utf-8"?>
<p:tagLst xmlns:a="http://schemas.openxmlformats.org/drawingml/2006/main" xmlns:r="http://schemas.openxmlformats.org/officeDocument/2006/relationships" xmlns:p="http://schemas.openxmlformats.org/presentationml/2006/main">
  <p:tag name="GENSWF_SLIDE_UID" val="{3A6B10C6-24BE-4897-891C-1EE5B296B65A}:285"/>
</p:tagLst>
</file>

<file path=ppt/tags/tag18.xml><?xml version="1.0" encoding="utf-8"?>
<p:tagLst xmlns:a="http://schemas.openxmlformats.org/drawingml/2006/main" xmlns:r="http://schemas.openxmlformats.org/officeDocument/2006/relationships" xmlns:p="http://schemas.openxmlformats.org/presentationml/2006/main">
  <p:tag name="GENSWF_SLIDE_UID" val="{0B4EA21D-6CD4-4D2D-8A7F-F7D43F0D30EB}:286"/>
</p:tagLst>
</file>

<file path=ppt/tags/tag19.xml><?xml version="1.0" encoding="utf-8"?>
<p:tagLst xmlns:a="http://schemas.openxmlformats.org/drawingml/2006/main" xmlns:r="http://schemas.openxmlformats.org/officeDocument/2006/relationships" xmlns:p="http://schemas.openxmlformats.org/presentationml/2006/main">
  <p:tag name="GENSWF_SLIDE_UID" val="{9837C4BD-8AEC-4F4B-880B-59C256F5BE2D}:290"/>
</p:tagLst>
</file>

<file path=ppt/tags/tag2.xml><?xml version="1.0" encoding="utf-8"?>
<p:tagLst xmlns:a="http://schemas.openxmlformats.org/drawingml/2006/main" xmlns:r="http://schemas.openxmlformats.org/officeDocument/2006/relationships" xmlns:p="http://schemas.openxmlformats.org/presentationml/2006/main">
  <p:tag name="GENSWF_SLIDE_UID" val="{6EBBB927-6013-426C-BA10-FC05E8895B72}: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B8B24015-52AE-4F9C-AE71-B9A81E6451EE}:272"/>
</p:tagLst>
</file>

<file path=ppt/tags/tag21.xml><?xml version="1.0" encoding="utf-8"?>
<p:tagLst xmlns:a="http://schemas.openxmlformats.org/drawingml/2006/main" xmlns:r="http://schemas.openxmlformats.org/officeDocument/2006/relationships" xmlns:p="http://schemas.openxmlformats.org/presentationml/2006/main">
  <p:tag name="GENSWF_SLIDE_UID" val="{DB7A8802-56CA-4DC6-966C-B0820D372525}:275"/>
</p:tagLst>
</file>

<file path=ppt/tags/tag22.xml><?xml version="1.0" encoding="utf-8"?>
<p:tagLst xmlns:a="http://schemas.openxmlformats.org/drawingml/2006/main" xmlns:r="http://schemas.openxmlformats.org/officeDocument/2006/relationships" xmlns:p="http://schemas.openxmlformats.org/presentationml/2006/main">
  <p:tag name="GENSWF_SLIDE_UID" val="{6D0D8EBB-EB1A-4436-B589-07728F5ED16E}:278"/>
</p:tagLst>
</file>

<file path=ppt/tags/tag23.xml><?xml version="1.0" encoding="utf-8"?>
<p:tagLst xmlns:a="http://schemas.openxmlformats.org/drawingml/2006/main" xmlns:r="http://schemas.openxmlformats.org/officeDocument/2006/relationships" xmlns:p="http://schemas.openxmlformats.org/presentationml/2006/main">
  <p:tag name="GENSWF_SLIDE_UID" val="{DB3A228F-DF3E-4118-B6BD-CC4DE3426791}:274"/>
</p:tagLst>
</file>

<file path=ppt/tags/tag24.xml><?xml version="1.0" encoding="utf-8"?>
<p:tagLst xmlns:a="http://schemas.openxmlformats.org/drawingml/2006/main" xmlns:r="http://schemas.openxmlformats.org/officeDocument/2006/relationships" xmlns:p="http://schemas.openxmlformats.org/presentationml/2006/main">
  <p:tag name="GENSWF_SLIDE_UID" val="{79922522-B734-48E5-AF0B-DB265A6A3F9B}:276"/>
</p:tagLst>
</file>

<file path=ppt/tags/tag25.xml><?xml version="1.0" encoding="utf-8"?>
<p:tagLst xmlns:a="http://schemas.openxmlformats.org/drawingml/2006/main" xmlns:r="http://schemas.openxmlformats.org/officeDocument/2006/relationships" xmlns:p="http://schemas.openxmlformats.org/presentationml/2006/main">
  <p:tag name="GENSWF_SLIDE_UID" val="{691F0D48-BF61-44E1-8BEE-42412F3BA9F1}:271"/>
</p:tagLst>
</file>

<file path=ppt/tags/tag26.xml><?xml version="1.0" encoding="utf-8"?>
<p:tagLst xmlns:a="http://schemas.openxmlformats.org/drawingml/2006/main" xmlns:r="http://schemas.openxmlformats.org/officeDocument/2006/relationships" xmlns:p="http://schemas.openxmlformats.org/presentationml/2006/main">
  <p:tag name="GENSWF_SLIDE_UID" val="{2BADA500-A915-42D6-9F15-8801DC2043B3}:265"/>
</p:tagLst>
</file>

<file path=ppt/tags/tag27.xml><?xml version="1.0" encoding="utf-8"?>
<p:tagLst xmlns:a="http://schemas.openxmlformats.org/drawingml/2006/main" xmlns:r="http://schemas.openxmlformats.org/officeDocument/2006/relationships" xmlns:p="http://schemas.openxmlformats.org/presentationml/2006/main">
  <p:tag name="GENSWF_SLIDE_UID" val="{74BDAFB4-B55A-487C-9F36-2D92148AAB5B}:273"/>
</p:tagLst>
</file>

<file path=ppt/tags/tag28.xml><?xml version="1.0" encoding="utf-8"?>
<p:tagLst xmlns:a="http://schemas.openxmlformats.org/drawingml/2006/main" xmlns:r="http://schemas.openxmlformats.org/officeDocument/2006/relationships" xmlns:p="http://schemas.openxmlformats.org/presentationml/2006/main">
  <p:tag name="GENSWF_SLIDE_UID" val="{9E9EEC93-DD22-41FD-90A8-1E10A96C624E}:260"/>
</p:tagLst>
</file>

<file path=ppt/tags/tag29.xml><?xml version="1.0" encoding="utf-8"?>
<p:tagLst xmlns:a="http://schemas.openxmlformats.org/drawingml/2006/main" xmlns:r="http://schemas.openxmlformats.org/officeDocument/2006/relationships" xmlns:p="http://schemas.openxmlformats.org/presentationml/2006/main">
  <p:tag name="GENSWF_SLIDE_UID" val="{07EE9D3F-0DA6-42A7-A600-3401A85E0B73}:277"/>
</p:tagLst>
</file>

<file path=ppt/tags/tag3.xml><?xml version="1.0" encoding="utf-8"?>
<p:tagLst xmlns:a="http://schemas.openxmlformats.org/drawingml/2006/main" xmlns:r="http://schemas.openxmlformats.org/officeDocument/2006/relationships" xmlns:p="http://schemas.openxmlformats.org/presentationml/2006/main">
  <p:tag name="GENSWF_SLIDE_UID" val="{17213EDF-41E8-4DED-A499-E1060D467D7B}:257"/>
</p:tagLst>
</file>

<file path=ppt/tags/tag30.xml><?xml version="1.0" encoding="utf-8"?>
<p:tagLst xmlns:a="http://schemas.openxmlformats.org/drawingml/2006/main" xmlns:r="http://schemas.openxmlformats.org/officeDocument/2006/relationships" xmlns:p="http://schemas.openxmlformats.org/presentationml/2006/main">
  <p:tag name="GENSWF_SLIDE_UID" val="{B5486116-D8EE-4E16-AEE0-CC0A225EA9B8}:263"/>
</p:tagLst>
</file>

<file path=ppt/tags/tag31.xml><?xml version="1.0" encoding="utf-8"?>
<p:tagLst xmlns:a="http://schemas.openxmlformats.org/drawingml/2006/main" xmlns:r="http://schemas.openxmlformats.org/officeDocument/2006/relationships" xmlns:p="http://schemas.openxmlformats.org/presentationml/2006/main">
  <p:tag name="GENSWF_SLIDE_UID" val="{99007F5D-E427-4FA7-85BD-67FA49901148}:269"/>
</p:tagLst>
</file>

<file path=ppt/tags/tag32.xml><?xml version="1.0" encoding="utf-8"?>
<p:tagLst xmlns:a="http://schemas.openxmlformats.org/drawingml/2006/main" xmlns:r="http://schemas.openxmlformats.org/officeDocument/2006/relationships" xmlns:p="http://schemas.openxmlformats.org/presentationml/2006/main">
  <p:tag name="GENSWF_SLIDE_UID" val="{111B7F0F-B02B-4F87-B276-1FEA4E201335}:266"/>
</p:tagLst>
</file>

<file path=ppt/tags/tag4.xml><?xml version="1.0" encoding="utf-8"?>
<p:tagLst xmlns:a="http://schemas.openxmlformats.org/drawingml/2006/main" xmlns:r="http://schemas.openxmlformats.org/officeDocument/2006/relationships" xmlns:p="http://schemas.openxmlformats.org/presentationml/2006/main">
  <p:tag name="GENSWF_SLIDE_UID" val="{51539436-A28F-40A3-9DD5-62E51C357E48}:288"/>
</p:tagLst>
</file>

<file path=ppt/tags/tag5.xml><?xml version="1.0" encoding="utf-8"?>
<p:tagLst xmlns:a="http://schemas.openxmlformats.org/drawingml/2006/main" xmlns:r="http://schemas.openxmlformats.org/officeDocument/2006/relationships" xmlns:p="http://schemas.openxmlformats.org/presentationml/2006/main">
  <p:tag name="GENSWF_SLIDE_UID" val="{1E0B3928-91AA-423C-AE5E-F2C9CC814965}:287"/>
</p:tagLst>
</file>

<file path=ppt/tags/tag6.xml><?xml version="1.0" encoding="utf-8"?>
<p:tagLst xmlns:a="http://schemas.openxmlformats.org/drawingml/2006/main" xmlns:r="http://schemas.openxmlformats.org/officeDocument/2006/relationships" xmlns:p="http://schemas.openxmlformats.org/presentationml/2006/main">
  <p:tag name="GENSWF_SLIDE_UID" val="{AD5ADCB8-CD45-4D38-9E12-6C3659170B3E}:281"/>
</p:tagLst>
</file>

<file path=ppt/tags/tag7.xml><?xml version="1.0" encoding="utf-8"?>
<p:tagLst xmlns:a="http://schemas.openxmlformats.org/drawingml/2006/main" xmlns:r="http://schemas.openxmlformats.org/officeDocument/2006/relationships" xmlns:p="http://schemas.openxmlformats.org/presentationml/2006/main">
  <p:tag name="GENSWF_SLIDE_UID" val="{235A2A74-C1BA-4829-8520-A89653826266}:264"/>
</p:tagLst>
</file>

<file path=ppt/tags/tag8.xml><?xml version="1.0" encoding="utf-8"?>
<p:tagLst xmlns:a="http://schemas.openxmlformats.org/drawingml/2006/main" xmlns:r="http://schemas.openxmlformats.org/officeDocument/2006/relationships" xmlns:p="http://schemas.openxmlformats.org/presentationml/2006/main">
  <p:tag name="GENSWF_SLIDE_UID" val="{2C288F45-0046-47C0-B777-7568E7BE54DA}:258"/>
</p:tagLst>
</file>

<file path=ppt/tags/tag9.xml><?xml version="1.0" encoding="utf-8"?>
<p:tagLst xmlns:a="http://schemas.openxmlformats.org/drawingml/2006/main" xmlns:r="http://schemas.openxmlformats.org/officeDocument/2006/relationships" xmlns:p="http://schemas.openxmlformats.org/presentationml/2006/main">
  <p:tag name="GENSWF_SLIDE_UID" val="{902B8FA7-C903-4A1B-BEF6-470BD5DF0EA7}:26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1801</TotalTime>
  <Words>3087</Words>
  <Application>Microsoft Office PowerPoint</Application>
  <PresentationFormat>Widescreen</PresentationFormat>
  <Paragraphs>269</Paragraphs>
  <Slides>34</Slides>
  <Notes>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Century Schoolbook</vt:lpstr>
      <vt:lpstr>Wingdings</vt:lpstr>
      <vt:lpstr>Wingdings 2</vt:lpstr>
      <vt:lpstr>Oriel</vt:lpstr>
      <vt:lpstr>Equation</vt:lpstr>
      <vt:lpstr>AP Statistics Section 8.1  Binomial Distribution</vt:lpstr>
      <vt:lpstr>What is Important: HOW DO YOU KNOW if an event is “BINARY”?</vt:lpstr>
      <vt:lpstr>What is the objective of This Section??</vt:lpstr>
      <vt:lpstr>OverView of Lesson: </vt:lpstr>
      <vt:lpstr>Binomial Distributions</vt:lpstr>
      <vt:lpstr>PowerPoint Presentation</vt:lpstr>
      <vt:lpstr>Binomial PDF vs CDF</vt:lpstr>
      <vt:lpstr>Revisiting the Binomial Probability Formula</vt:lpstr>
      <vt:lpstr>PowerPoint Presentation</vt:lpstr>
      <vt:lpstr>PowerPoint Presentation</vt:lpstr>
      <vt:lpstr>PowerPoint Presentation</vt:lpstr>
      <vt:lpstr>Understanding Binomial Events as a Distribution</vt:lpstr>
      <vt:lpstr>PowerPoint Presentation</vt:lpstr>
      <vt:lpstr>Using a Normal Approximation for a Binomial Distribution:</vt:lpstr>
      <vt:lpstr>PowerPoint Presentation</vt:lpstr>
      <vt:lpstr>Characteristics of a Binomial Distribution  (Continue…)</vt:lpstr>
      <vt:lpstr>PowerPoint Presentation</vt:lpstr>
      <vt:lpstr>PowerPoint Presentation</vt:lpstr>
      <vt:lpstr>PowerPoint Presentation</vt:lpstr>
      <vt:lpstr>Ex: A survey is conducted with a sample size of 500 on the approval of the government’s spending in BC.  Suppose 65% of BC’s population approve of the spending.  </vt:lpstr>
      <vt:lpstr>PowerPoint Presentation</vt:lpstr>
      <vt:lpstr>PowerPoint Presentation</vt:lpstr>
      <vt:lpstr>PowerPoint Presentation</vt:lpstr>
      <vt:lpstr>PowerPoint Presentation</vt:lpstr>
      <vt:lpstr>Approximating a Binomial Distribution with a Normal Distribution:</vt:lpstr>
      <vt:lpstr>Mean and Standard Deviation</vt:lpstr>
      <vt:lpstr>Homework:</vt:lpstr>
      <vt:lpstr>Combinations (Binomial Coefficient)</vt:lpstr>
      <vt:lpstr>Ex: Evaluate the following expressions:</vt:lpstr>
      <vt:lpstr>PowerPoint Presentation</vt:lpstr>
      <vt:lpstr>Activity 8A</vt:lpstr>
      <vt:lpstr>PowerPoint Presentation</vt:lpstr>
      <vt:lpstr>Why the variance of a binomial distribution: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8.1 Binomial Distribution 2023</dc:title>
  <dc:creator>danny young</dc:creator>
  <cp:lastModifiedBy>Danny Young</cp:lastModifiedBy>
  <cp:revision>62</cp:revision>
  <dcterms:created xsi:type="dcterms:W3CDTF">2010-12-25T22:52:06Z</dcterms:created>
  <dcterms:modified xsi:type="dcterms:W3CDTF">2026-01-14T22:26:01Z</dcterms:modified>
</cp:coreProperties>
</file>